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2.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3.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4.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5.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6.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7.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notesSlides/notesSlide8.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9.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notesSlides/notesSlide10.xml" ContentType="application/vnd.openxmlformats-officedocument.presentationml.notesSlide+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notesSlides/notesSlide11.xml" ContentType="application/vnd.openxmlformats-officedocument.presentationml.notesSlide+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notesSlides/notesSlide12.xml" ContentType="application/vnd.openxmlformats-officedocument.presentationml.notesSlide+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notesSlides/notesSlide13.xml" ContentType="application/vnd.openxmlformats-officedocument.presentationml.notesSlide+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notesSlides/notesSlide14.xml" ContentType="application/vnd.openxmlformats-officedocument.presentationml.notesSlide+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notesSlides/notesSlide15.xml" ContentType="application/vnd.openxmlformats-officedocument.presentationml.notesSlide+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notesSlides/notesSlide16.xml" ContentType="application/vnd.openxmlformats-officedocument.presentationml.notesSlide+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notesSlides/notesSlide17.xml" ContentType="application/vnd.openxmlformats-officedocument.presentationml.notesSlide+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notesSlides/notesSlide18.xml" ContentType="application/vnd.openxmlformats-officedocument.presentationml.notesSlide+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notesSlides/notesSlide19.xml" ContentType="application/vnd.openxmlformats-officedocument.presentationml.notesSlide+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notesSlides/notesSlide20.xml" ContentType="application/vnd.openxmlformats-officedocument.presentationml.notesSlide+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7" r:id="rId16"/>
    <p:sldId id="271" r:id="rId17"/>
    <p:sldId id="272" r:id="rId18"/>
    <p:sldId id="273" r:id="rId19"/>
    <p:sldId id="274" r:id="rId20"/>
    <p:sldId id="275" r:id="rId21"/>
    <p:sldId id="276" r:id="rId22"/>
  </p:sldIdLst>
  <p:sldSz cx="9144000" cy="5143500" type="screen16x9"/>
  <p:notesSz cx="5143500" cy="9144000"/>
  <p:embeddedFontLst>
    <p:embeddedFont>
      <p:font typeface="Georgia" panose="02040502050405020303" pitchFamily="18"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Arial Narrow" panose="020B0606020202030204" pitchFamily="34" charset="0"/>
      <p:regular r:id="rId32"/>
      <p:bold r:id="rId33"/>
      <p:italic r:id="rId34"/>
      <p:boldItalic r:id="rId35"/>
    </p:embeddedFont>
    <p:embeddedFont>
      <p:font typeface="Roboto" panose="020B0604020202020204" charset="0"/>
      <p:regular r:id="rId36"/>
      <p:bold r:id="rId37"/>
      <p:italic r:id="rId38"/>
      <p:boldItalic r:id="rId39"/>
    </p:embeddedFont>
  </p:embeddedFontLst>
  <p:custDataLst>
    <p:tags r:id="rId4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1" roundtripDataSignature="AMtx7mjKsLwA1DwEEM2iSePx4Bgb7ADEY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na Wong" initials="" lastIdx="1" clrIdx="0"/>
  <p:cmAuthor id="1" name="Chris Allison"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8" d="100"/>
          <a:sy n="108" d="100"/>
        </p:scale>
        <p:origin x="108" y="4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ags" Target="tags/tag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857400" y="685800"/>
            <a:ext cx="34291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blog.canada.ca/2018/03/29/Visit-Canada-Optimization.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1" name="Google Shape;251;p2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252" name="Google Shape;252;p2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10</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9: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 name="Google Shape;277;p9: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0: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What is the new executive course? </a:t>
            </a:r>
            <a:endParaRPr/>
          </a:p>
          <a:p>
            <a:pPr marL="0" lvl="0" indent="0" algn="l" rtl="0">
              <a:lnSpc>
                <a:spcPct val="100000"/>
              </a:lnSpc>
              <a:spcBef>
                <a:spcPts val="0"/>
              </a:spcBef>
              <a:spcAft>
                <a:spcPts val="0"/>
              </a:spcAft>
              <a:buSzPts val="1100"/>
              <a:buNone/>
            </a:pPr>
            <a:r>
              <a:rPr lang="en-US"/>
              <a:t>Gentle guide for digitals </a:t>
            </a:r>
            <a:endParaRPr/>
          </a:p>
        </p:txBody>
      </p:sp>
      <p:sp>
        <p:nvSpPr>
          <p:cNvPr id="334" name="Google Shape;334;p10: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4: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56" name="Google Shape;356;p4: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1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1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p5: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a:t>Note blackout period from September 3 to October 21 due to elections.</a:t>
            </a:r>
            <a:endParaRPr/>
          </a:p>
        </p:txBody>
      </p:sp>
    </p:spTree>
    <p:extLst>
      <p:ext uri="{BB962C8B-B14F-4D97-AF65-F5344CB8AC3E}">
        <p14:creationId xmlns:p14="http://schemas.microsoft.com/office/powerpoint/2010/main" val="2983233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3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2" name="Google Shape;452;p3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dk1"/>
              </a:buClr>
              <a:buSzPts val="1200"/>
              <a:buFont typeface="Calibri"/>
              <a:buAutoNum type="arabicPeriod"/>
            </a:pPr>
            <a:r>
              <a:rPr lang="en-US" sz="1200">
                <a:solidFill>
                  <a:schemeClr val="dk1"/>
                </a:solidFill>
                <a:latin typeface="Calibri"/>
                <a:ea typeface="Calibri"/>
                <a:cs typeface="Calibri"/>
                <a:sym typeface="Calibri"/>
              </a:rPr>
              <a:t>Digital Foundations</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A variety of learning opportunities to raise digital awareness and literacy for public servants. </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Combination of original content, third part solutions and community interactions.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Learners will have access to material of a variety difficulty levels. </a:t>
            </a:r>
            <a:endParaRPr/>
          </a:p>
          <a:p>
            <a:pPr marL="0" marR="0" lvl="0" indent="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453" name="Google Shape;453;p3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16</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12:notes"/>
          <p:cNvSpPr txBox="1">
            <a:spLocks noGrp="1"/>
          </p:cNvSpPr>
          <p:nvPr>
            <p:ph type="body" idx="1"/>
          </p:nvPr>
        </p:nvSpPr>
        <p:spPr>
          <a:xfrm>
            <a:off x="514350" y="4343400"/>
            <a:ext cx="411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8" name="Google Shape;488;p12: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13:notes"/>
          <p:cNvSpPr txBox="1">
            <a:spLocks noGrp="1"/>
          </p:cNvSpPr>
          <p:nvPr>
            <p:ph type="body" idx="1"/>
          </p:nvPr>
        </p:nvSpPr>
        <p:spPr>
          <a:xfrm>
            <a:off x="514350" y="4343400"/>
            <a:ext cx="411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7" name="Google Shape;497;p13: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p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4" name="Google Shape;514;p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200">
                <a:solidFill>
                  <a:srgbClr val="1D1C1D"/>
                </a:solidFill>
              </a:rPr>
              <a:t>3) Download a communications or project management tool (Slack, Trello, Asana, Airtable - should all be whitelisted)</a:t>
            </a:r>
            <a:endParaRPr sz="1200">
              <a:solidFill>
                <a:srgbClr val="1D1C1D"/>
              </a:solidFill>
            </a:endParaRPr>
          </a:p>
          <a:p>
            <a:pPr marL="0" lvl="0" indent="0" algn="l" rtl="0">
              <a:lnSpc>
                <a:spcPct val="100000"/>
              </a:lnSpc>
              <a:spcBef>
                <a:spcPts val="0"/>
              </a:spcBef>
              <a:spcAft>
                <a:spcPts val="0"/>
              </a:spcAft>
              <a:buClr>
                <a:schemeClr val="dk1"/>
              </a:buClr>
              <a:buSzPts val="1100"/>
              <a:buFont typeface="Arial"/>
              <a:buNone/>
            </a:pPr>
            <a:r>
              <a:rPr lang="en-US" sz="1200">
                <a:solidFill>
                  <a:srgbClr val="1D1C1D"/>
                </a:solidFill>
              </a:rPr>
              <a:t>4)  Organize a retrospective for a recent project and iterate (e.g., download FunRetro)</a:t>
            </a:r>
            <a:endParaRPr sz="1200">
              <a:solidFill>
                <a:srgbClr val="1D1C1D"/>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2: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4" name="Google Shape;74;p2: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p33: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1" name="Google Shape;541;p33: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15: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0" name="Google Shape;550;p1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Digital academy direction and curriculum</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Academy planning consists of:</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Departmental analyses and needs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Beyond 2020: equipped, agile, inclusive</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CSPS research and leadership</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Government of Canada data strategy</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Government of Canada policy direction</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Chief Information Officer if Canada direction</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International best practices and comparators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Canadian Digital Service training needs analysis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p:txBody>
      </p:sp>
      <p:sp>
        <p:nvSpPr>
          <p:cNvPr id="551" name="Google Shape;551;p1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21</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0" name="Google Shape;100;p2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101" name="Google Shape;101;p2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3</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f2925ecae_0_30: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g5f2925ecae_0_30: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r>
              <a:rPr lang="en-US"/>
              <a:t>That is, so the GC builds digital products and services that people will actually use, that work, and that cost us way more than they’re worth</a:t>
            </a:r>
            <a:endParaRPr/>
          </a:p>
          <a:p>
            <a:pPr marL="457200" marR="0" lvl="0" indent="-228600" algn="l" rtl="0">
              <a:lnSpc>
                <a:spcPct val="100000"/>
              </a:lnSpc>
              <a:spcBef>
                <a:spcPts val="0"/>
              </a:spcBef>
              <a:spcAft>
                <a:spcPts val="0"/>
              </a:spcAft>
              <a:buClr>
                <a:srgbClr val="000000"/>
              </a:buClr>
              <a:buSzPts val="1100"/>
              <a:buFont typeface="Arial"/>
              <a:buNone/>
            </a:pPr>
            <a:r>
              <a:rPr lang="en-US"/>
              <a:t>So that we get policy for emerging technologies right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8: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3" name="Google Shape;143;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200">
                <a:solidFill>
                  <a:schemeClr val="accent2"/>
                </a:solidFill>
                <a:latin typeface="Georgia"/>
                <a:ea typeface="Georgia"/>
                <a:cs typeface="Georgia"/>
                <a:sym typeface="Georgia"/>
              </a:rPr>
              <a:t>In some cases this can make us more effective; in others, government may want to regulate or support use; and sometimes, there are entire approaches to policy and service delivery that aren’t available until we can bring technology to bear. E.g., regulatory monitoring, Canada-wide policy engagement, or using AI to clean and use massive datasets. So we teach DevOps, AI, and create space for understanding disruptive technologies.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Inspired by Government of Canada Digital Standards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with users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Iterate and improve frequently</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Work in the open by default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Use open standards and solutions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Address security and privacy risks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Build in accessibility from the start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Empower staff to deliver better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Be good data stewards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ethical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Collaborate widely</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144" name="Google Shape;144;p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5</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f2925ecae_0_1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6" name="Google Shape;166;g5f2925ecae_0_1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These things work. And the flipside is that if you don’t do them, government services don’t work for some people. Putting top government services through this process has raised uptake rates by 40 percentage points in some cases. [</a:t>
            </a:r>
            <a:r>
              <a:rPr lang="en-US" sz="1100" b="0" i="0" u="sng" strike="noStrike" cap="none">
                <a:solidFill>
                  <a:srgbClr val="000000"/>
                </a:solidFill>
                <a:latin typeface="Arial"/>
                <a:ea typeface="Arial"/>
                <a:cs typeface="Arial"/>
                <a:sym typeface="Arial"/>
                <a:hlinkClick r:id="rId3"/>
              </a:rPr>
              <a:t>https://blog.canada.ca/2018/03/29/Visit-Canada-Optimization.html</a:t>
            </a:r>
            <a:r>
              <a:rPr lang="en-US" sz="1100" b="0" i="0" u="none" strike="noStrike" cap="none">
                <a:solidFill>
                  <a:srgbClr val="000000"/>
                </a:solidFill>
                <a:latin typeface="Arial"/>
                <a:ea typeface="Arial"/>
                <a:cs typeface="Arial"/>
                <a:sym typeface="Arial"/>
              </a:rPr>
              <a:t>] The success rate for people finding information or application for how to visit Canada went up 27 points [. In real terms, that can be millions of people who otherwise have to call, or travel in person, go find help, or - and this happens - give up entirely.</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Inspired by Government of Canada Digital Standards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with users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Iterate and improve frequently</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Work in the open by default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Use open standards and solutions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Address security and privacy risks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Build in accessibility from the start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Empower staff to deliver better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Be good data stewards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ethical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Collaborate widely</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167" name="Google Shape;167;g5f2925ecae_0_1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6</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p2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3" name="Google Shape;203;p3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8: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p28: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g5afcd8ea15_0_310"/>
          <p:cNvSpPr txBox="1">
            <a:spLocks noGrp="1"/>
          </p:cNvSpPr>
          <p:nvPr>
            <p:ph type="ctrTitle"/>
          </p:nvPr>
        </p:nvSpPr>
        <p:spPr>
          <a:xfrm>
            <a:off x="322285" y="728383"/>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g5afcd8ea15_0_310"/>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Break 1" type="secHead">
  <p:cSld name="SECTION_HEADER">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g5afcd8ea15_0_324"/>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6" name="Google Shape;46;g5afcd8ea15_0_324"/>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47" name="Google Shape;47;g5afcd8ea15_0_324"/>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Break 2">
  <p:cSld name="Section Break 2">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g5afcd8ea15_0_328"/>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0" name="Google Shape;50;g5afcd8ea15_0_328"/>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51" name="Google Shape;51;g5afcd8ea15_0_328"/>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Break 3">
  <p:cSld name="Section Break 3">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g5afcd8ea15_0_332"/>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4" name="Google Shape;54;g5afcd8ea15_0_332"/>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55" name="Google Shape;55;g5afcd8ea15_0_332"/>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
  <p:cSld name="Image">
    <p:spTree>
      <p:nvGrpSpPr>
        <p:cNvPr id="1" name="Shape 56"/>
        <p:cNvGrpSpPr/>
        <p:nvPr/>
      </p:nvGrpSpPr>
      <p:grpSpPr>
        <a:xfrm>
          <a:off x="0" y="0"/>
          <a:ext cx="0" cy="0"/>
          <a:chOff x="0" y="0"/>
          <a:chExt cx="0" cy="0"/>
        </a:xfrm>
      </p:grpSpPr>
      <p:sp>
        <p:nvSpPr>
          <p:cNvPr id="57" name="Google Shape;57;g5afcd8ea15_0_34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8" name="Google Shape;58;g5afcd8ea15_0_341"/>
          <p:cNvSpPr>
            <a:spLocks noGrp="1"/>
          </p:cNvSpPr>
          <p:nvPr>
            <p:ph type="pic" idx="2"/>
          </p:nvPr>
        </p:nvSpPr>
        <p:spPr>
          <a:xfrm>
            <a:off x="23" y="0"/>
            <a:ext cx="9144000" cy="45195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9"/>
        <p:cNvGrpSpPr/>
        <p:nvPr/>
      </p:nvGrpSpPr>
      <p:grpSpPr>
        <a:xfrm>
          <a:off x="0" y="0"/>
          <a:ext cx="0" cy="0"/>
          <a:chOff x="0" y="0"/>
          <a:chExt cx="0" cy="0"/>
        </a:xfrm>
      </p:grpSpPr>
      <p:sp>
        <p:nvSpPr>
          <p:cNvPr id="60" name="Google Shape;60;g5afcd8ea15_0_344"/>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61" name="Google Shape;61;g5afcd8ea15_0_344"/>
          <p:cNvSpPr txBox="1">
            <a:spLocks noGrp="1"/>
          </p:cNvSpPr>
          <p:nvPr>
            <p:ph type="body" idx="1"/>
          </p:nvPr>
        </p:nvSpPr>
        <p:spPr>
          <a:xfrm>
            <a:off x="894876" y="315786"/>
            <a:ext cx="7354200" cy="2509800"/>
          </a:xfrm>
          <a:prstGeom prst="rect">
            <a:avLst/>
          </a:prstGeom>
          <a:noFill/>
          <a:ln>
            <a:noFill/>
          </a:ln>
        </p:spPr>
        <p:txBody>
          <a:bodyPr spcFirstLastPara="1" wrap="square" lIns="0" tIns="0" rIns="0" bIns="0" anchor="b" anchorCtr="0">
            <a:noAutofit/>
          </a:bodyPr>
          <a:lstStyle>
            <a:lvl1pPr marL="457200" lvl="0" indent="-228600" algn="ctr">
              <a:lnSpc>
                <a:spcPct val="100000"/>
              </a:lnSpc>
              <a:spcBef>
                <a:spcPts val="0"/>
              </a:spcBef>
              <a:spcAft>
                <a:spcPts val="0"/>
              </a:spcAft>
              <a:buClr>
                <a:srgbClr val="3F2A56"/>
              </a:buClr>
              <a:buSzPts val="1800"/>
              <a:buFont typeface="Arial"/>
              <a:buNone/>
              <a:defRPr sz="1800" b="0" i="1">
                <a:solidFill>
                  <a:srgbClr val="3F2A56"/>
                </a:solidFill>
                <a:latin typeface="Georgia"/>
                <a:ea typeface="Georgia"/>
                <a:cs typeface="Georgia"/>
                <a:sym typeface="Georgia"/>
              </a:defRPr>
            </a:lvl1pPr>
            <a:lvl2pPr marL="914400" lvl="1"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2pPr>
            <a:lvl3pPr marL="1371600" lvl="2"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3pPr>
            <a:lvl4pPr marL="1828800" lvl="3"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4pPr>
            <a:lvl5pPr marL="2286000" lvl="4" indent="-228600" algn="ctr">
              <a:lnSpc>
                <a:spcPct val="100000"/>
              </a:lnSpc>
              <a:spcBef>
                <a:spcPts val="0"/>
              </a:spcBef>
              <a:spcAft>
                <a:spcPts val="0"/>
              </a:spcAft>
              <a:buClr>
                <a:srgbClr val="3F2A56"/>
              </a:buClr>
              <a:buSzPts val="1800"/>
              <a:buFont typeface="Arial"/>
              <a:buNone/>
              <a:defRPr sz="1800" b="0" i="1">
                <a:solidFill>
                  <a:srgbClr val="3F2A56"/>
                </a:solidFill>
                <a:latin typeface="Georgia"/>
                <a:ea typeface="Georgia"/>
                <a:cs typeface="Georgia"/>
                <a:sym typeface="Georgia"/>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62" name="Google Shape;62;g5afcd8ea15_0_344"/>
          <p:cNvSpPr txBox="1">
            <a:spLocks noGrp="1"/>
          </p:cNvSpPr>
          <p:nvPr>
            <p:ph type="body" idx="2"/>
          </p:nvPr>
        </p:nvSpPr>
        <p:spPr>
          <a:xfrm>
            <a:off x="894362" y="3330822"/>
            <a:ext cx="7355400" cy="240000"/>
          </a:xfrm>
          <a:prstGeom prst="rect">
            <a:avLst/>
          </a:prstGeom>
          <a:noFill/>
          <a:ln>
            <a:noFill/>
          </a:ln>
        </p:spPr>
        <p:txBody>
          <a:bodyPr spcFirstLastPara="1" wrap="square" lIns="0" tIns="0" rIns="0" bIns="0" anchor="ctr" anchorCtr="0">
            <a:noAutofit/>
          </a:bodyPr>
          <a:lstStyle>
            <a:lvl1pPr marL="457200" lvl="0" indent="-304800" algn="ctr">
              <a:lnSpc>
                <a:spcPct val="100000"/>
              </a:lnSpc>
              <a:spcBef>
                <a:spcPts val="0"/>
              </a:spcBef>
              <a:spcAft>
                <a:spcPts val="0"/>
              </a:spcAft>
              <a:buClr>
                <a:schemeClr val="dk1"/>
              </a:buClr>
              <a:buSzPts val="1200"/>
              <a:buFont typeface="Merriweather Sans"/>
              <a:buChar char="—"/>
              <a:defRPr sz="1200" b="0" i="1">
                <a:latin typeface="Georgia"/>
                <a:ea typeface="Georgia"/>
                <a:cs typeface="Georgia"/>
                <a:sym typeface="Georgia"/>
              </a:defRPr>
            </a:lvl1pPr>
            <a:lvl2pPr marL="914400" lvl="1" indent="-228600" algn="l">
              <a:lnSpc>
                <a:spcPct val="100000"/>
              </a:lnSpc>
              <a:spcBef>
                <a:spcPts val="0"/>
              </a:spcBef>
              <a:spcAft>
                <a:spcPts val="0"/>
              </a:spcAft>
              <a:buClr>
                <a:schemeClr val="dk1"/>
              </a:buClr>
              <a:buSzPts val="800"/>
              <a:buNone/>
              <a:defRPr sz="800" b="1"/>
            </a:lvl2pPr>
            <a:lvl3pPr marL="1371600" lvl="2" indent="-228600" algn="l">
              <a:lnSpc>
                <a:spcPct val="100000"/>
              </a:lnSpc>
              <a:spcBef>
                <a:spcPts val="0"/>
              </a:spcBef>
              <a:spcAft>
                <a:spcPts val="0"/>
              </a:spcAft>
              <a:buClr>
                <a:schemeClr val="dk1"/>
              </a:buClr>
              <a:buSzPts val="700"/>
              <a:buNone/>
              <a:defRPr sz="700" b="1"/>
            </a:lvl3pPr>
            <a:lvl4pPr marL="1828800" lvl="3" indent="-228600" algn="l">
              <a:lnSpc>
                <a:spcPct val="100000"/>
              </a:lnSpc>
              <a:spcBef>
                <a:spcPts val="0"/>
              </a:spcBef>
              <a:spcAft>
                <a:spcPts val="0"/>
              </a:spcAft>
              <a:buClr>
                <a:schemeClr val="dk1"/>
              </a:buClr>
              <a:buSzPts val="600"/>
              <a:buNone/>
              <a:defRPr sz="600" b="1"/>
            </a:lvl4pPr>
            <a:lvl5pPr marL="2286000" lvl="4" indent="-228600" algn="l">
              <a:lnSpc>
                <a:spcPct val="100000"/>
              </a:lnSpc>
              <a:spcBef>
                <a:spcPts val="0"/>
              </a:spcBef>
              <a:spcAft>
                <a:spcPts val="0"/>
              </a:spcAft>
              <a:buClr>
                <a:schemeClr val="dk1"/>
              </a:buClr>
              <a:buSzPts val="600"/>
              <a:buNone/>
              <a:defRPr sz="600" b="1"/>
            </a:lvl5pPr>
            <a:lvl6pPr marL="2743200" lvl="5" indent="-228600" algn="l">
              <a:lnSpc>
                <a:spcPct val="100000"/>
              </a:lnSpc>
              <a:spcBef>
                <a:spcPts val="100"/>
              </a:spcBef>
              <a:spcAft>
                <a:spcPts val="0"/>
              </a:spcAft>
              <a:buClr>
                <a:schemeClr val="dk1"/>
              </a:buClr>
              <a:buSzPts val="600"/>
              <a:buNone/>
              <a:defRPr sz="600" b="1"/>
            </a:lvl6pPr>
            <a:lvl7pPr marL="3200400" lvl="6" indent="-228600" algn="l">
              <a:lnSpc>
                <a:spcPct val="100000"/>
              </a:lnSpc>
              <a:spcBef>
                <a:spcPts val="100"/>
              </a:spcBef>
              <a:spcAft>
                <a:spcPts val="0"/>
              </a:spcAft>
              <a:buClr>
                <a:schemeClr val="dk1"/>
              </a:buClr>
              <a:buSzPts val="600"/>
              <a:buNone/>
              <a:defRPr sz="600" b="1"/>
            </a:lvl7pPr>
            <a:lvl8pPr marL="3657600" lvl="7" indent="-228600" algn="l">
              <a:lnSpc>
                <a:spcPct val="100000"/>
              </a:lnSpc>
              <a:spcBef>
                <a:spcPts val="100"/>
              </a:spcBef>
              <a:spcAft>
                <a:spcPts val="0"/>
              </a:spcAft>
              <a:buClr>
                <a:schemeClr val="dk1"/>
              </a:buClr>
              <a:buSzPts val="600"/>
              <a:buNone/>
              <a:defRPr sz="600" b="1"/>
            </a:lvl8pPr>
            <a:lvl9pPr marL="4114800" lvl="8" indent="-228600" algn="l">
              <a:lnSpc>
                <a:spcPct val="100000"/>
              </a:lnSpc>
              <a:spcBef>
                <a:spcPts val="100"/>
              </a:spcBef>
              <a:spcAft>
                <a:spcPts val="0"/>
              </a:spcAft>
              <a:buClr>
                <a:schemeClr val="dk1"/>
              </a:buClr>
              <a:buSzPts val="600"/>
              <a:buNone/>
              <a:defRPr sz="600"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and image">
  <p:cSld name="Title, content and image">
    <p:spTree>
      <p:nvGrpSpPr>
        <p:cNvPr id="1" name="Shape 15"/>
        <p:cNvGrpSpPr/>
        <p:nvPr/>
      </p:nvGrpSpPr>
      <p:grpSpPr>
        <a:xfrm>
          <a:off x="0" y="0"/>
          <a:ext cx="0" cy="0"/>
          <a:chOff x="0" y="0"/>
          <a:chExt cx="0" cy="0"/>
        </a:xfrm>
      </p:grpSpPr>
      <p:sp>
        <p:nvSpPr>
          <p:cNvPr id="16" name="Google Shape;16;g5afcd8ea15_0_336"/>
          <p:cNvSpPr txBox="1">
            <a:spLocks noGrp="1"/>
          </p:cNvSpPr>
          <p:nvPr>
            <p:ph type="title"/>
          </p:nvPr>
        </p:nvSpPr>
        <p:spPr>
          <a:xfrm>
            <a:off x="320908" y="878417"/>
            <a:ext cx="3932700" cy="1318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 name="Google Shape;17;g5afcd8ea15_0_33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8" name="Google Shape;18;g5afcd8ea15_0_336"/>
          <p:cNvSpPr txBox="1">
            <a:spLocks noGrp="1"/>
          </p:cNvSpPr>
          <p:nvPr>
            <p:ph type="body" idx="1"/>
          </p:nvPr>
        </p:nvSpPr>
        <p:spPr>
          <a:xfrm>
            <a:off x="320040" y="2446867"/>
            <a:ext cx="3933600" cy="1941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19" name="Google Shape;19;g5afcd8ea15_0_336"/>
          <p:cNvSpPr>
            <a:spLocks noGrp="1"/>
          </p:cNvSpPr>
          <p:nvPr>
            <p:ph type="pic" idx="2"/>
          </p:nvPr>
        </p:nvSpPr>
        <p:spPr>
          <a:xfrm>
            <a:off x="5047593" y="228601"/>
            <a:ext cx="3915600" cy="4160100"/>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g5afcd8ea15_0_321"/>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 name="Google Shape;22;g5afcd8ea15_0_32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4"/>
          <p:cNvSpPr txBox="1">
            <a:spLocks noGrp="1"/>
          </p:cNvSpPr>
          <p:nvPr>
            <p:ph type="title"/>
          </p:nvPr>
        </p:nvSpPr>
        <p:spPr>
          <a:xfrm>
            <a:off x="320909" y="142876"/>
            <a:ext cx="8502184" cy="81576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4"/>
          <p:cNvSpPr txBox="1">
            <a:spLocks noGrp="1"/>
          </p:cNvSpPr>
          <p:nvPr>
            <p:ph type="body" idx="1"/>
          </p:nvPr>
        </p:nvSpPr>
        <p:spPr>
          <a:xfrm>
            <a:off x="320040" y="1200153"/>
            <a:ext cx="8503920" cy="3186658"/>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800"/>
              <a:buNone/>
              <a:defRPr/>
            </a:lvl1pPr>
            <a:lvl2pPr marL="914400" lvl="1" indent="-342900" algn="l">
              <a:lnSpc>
                <a:spcPct val="100000"/>
              </a:lnSpc>
              <a:spcBef>
                <a:spcPts val="0"/>
              </a:spcBef>
              <a:spcAft>
                <a:spcPts val="0"/>
              </a:spcAft>
              <a:buClr>
                <a:schemeClr val="dk1"/>
              </a:buClr>
              <a:buSzPts val="1800"/>
              <a:buChar char="•"/>
              <a:defRPr/>
            </a:lvl2pPr>
            <a:lvl3pPr marL="1371600" lvl="2" indent="-342900" algn="l">
              <a:lnSpc>
                <a:spcPct val="100000"/>
              </a:lnSpc>
              <a:spcBef>
                <a:spcPts val="0"/>
              </a:spcBef>
              <a:spcAft>
                <a:spcPts val="0"/>
              </a:spcAft>
              <a:buClr>
                <a:schemeClr val="dk1"/>
              </a:buClr>
              <a:buSzPts val="1800"/>
              <a:buChar char="•"/>
              <a:defRPr/>
            </a:lvl3pPr>
            <a:lvl4pPr marL="1828800" lvl="3" indent="-342900" algn="l">
              <a:lnSpc>
                <a:spcPct val="100000"/>
              </a:lnSpc>
              <a:spcBef>
                <a:spcPts val="0"/>
              </a:spcBef>
              <a:spcAft>
                <a:spcPts val="0"/>
              </a:spcAft>
              <a:buClr>
                <a:schemeClr val="dk1"/>
              </a:buClr>
              <a:buSzPts val="1800"/>
              <a:buChar char="•"/>
              <a:defRPr/>
            </a:lvl4pPr>
            <a:lvl5pPr marL="2286000" lvl="4" indent="-228600" algn="l">
              <a:lnSpc>
                <a:spcPct val="100000"/>
              </a:lnSpc>
              <a:spcBef>
                <a:spcPts val="0"/>
              </a:spcBef>
              <a:spcAft>
                <a:spcPts val="0"/>
              </a:spcAft>
              <a:buClr>
                <a:schemeClr val="dk1"/>
              </a:buClr>
              <a:buSzPts val="1800"/>
              <a:buNone/>
              <a:defRPr/>
            </a:lvl5pPr>
            <a:lvl6pPr marL="2743200" lvl="5" indent="-342900" algn="l">
              <a:lnSpc>
                <a:spcPct val="100000"/>
              </a:lnSpc>
              <a:spcBef>
                <a:spcPts val="270"/>
              </a:spcBef>
              <a:spcAft>
                <a:spcPts val="0"/>
              </a:spcAft>
              <a:buClr>
                <a:schemeClr val="dk1"/>
              </a:buClr>
              <a:buSzPts val="1800"/>
              <a:buChar char="•"/>
              <a:defRPr/>
            </a:lvl6pPr>
            <a:lvl7pPr marL="3200400" lvl="6" indent="-342900" algn="l">
              <a:lnSpc>
                <a:spcPct val="100000"/>
              </a:lnSpc>
              <a:spcBef>
                <a:spcPts val="270"/>
              </a:spcBef>
              <a:spcAft>
                <a:spcPts val="0"/>
              </a:spcAft>
              <a:buClr>
                <a:schemeClr val="dk1"/>
              </a:buClr>
              <a:buSzPts val="1800"/>
              <a:buChar char="•"/>
              <a:defRPr/>
            </a:lvl7pPr>
            <a:lvl8pPr marL="3657600" lvl="7" indent="-342900" algn="l">
              <a:lnSpc>
                <a:spcPct val="100000"/>
              </a:lnSpc>
              <a:spcBef>
                <a:spcPts val="270"/>
              </a:spcBef>
              <a:spcAft>
                <a:spcPts val="0"/>
              </a:spcAft>
              <a:buClr>
                <a:schemeClr val="dk1"/>
              </a:buClr>
              <a:buSzPts val="1800"/>
              <a:buChar char="•"/>
              <a:defRPr/>
            </a:lvl8pPr>
            <a:lvl9pPr marL="4114800" lvl="8" indent="-342900" algn="l">
              <a:lnSpc>
                <a:spcPct val="100000"/>
              </a:lnSpc>
              <a:spcBef>
                <a:spcPts val="270"/>
              </a:spcBef>
              <a:spcAft>
                <a:spcPts val="0"/>
              </a:spcAft>
              <a:buClr>
                <a:schemeClr val="dk1"/>
              </a:buClr>
              <a:buSzPts val="1800"/>
              <a:buChar char="•"/>
              <a:defRPr/>
            </a:lvl9pPr>
          </a:lstStyle>
          <a:p>
            <a:endParaRPr/>
          </a:p>
        </p:txBody>
      </p:sp>
      <p:sp>
        <p:nvSpPr>
          <p:cNvPr id="26" name="Google Shape;26;p34"/>
          <p:cNvSpPr txBox="1">
            <a:spLocks noGrp="1"/>
          </p:cNvSpPr>
          <p:nvPr>
            <p:ph type="sldNum" idx="12"/>
          </p:nvPr>
        </p:nvSpPr>
        <p:spPr>
          <a:xfrm>
            <a:off x="4420070" y="4850859"/>
            <a:ext cx="303860" cy="143252"/>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Title, content and image">
  <p:cSld name="3_Title, content and image">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20908" y="878417"/>
            <a:ext cx="3932641" cy="1318473"/>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28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 name="Google Shape;29;p7"/>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0" name="Google Shape;30;p7"/>
          <p:cNvSpPr txBox="1">
            <a:spLocks noGrp="1"/>
          </p:cNvSpPr>
          <p:nvPr>
            <p:ph type="body" idx="1"/>
          </p:nvPr>
        </p:nvSpPr>
        <p:spPr>
          <a:xfrm>
            <a:off x="320040" y="2446867"/>
            <a:ext cx="3933509" cy="194177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228600" algn="l">
              <a:lnSpc>
                <a:spcPct val="100000"/>
              </a:lnSpc>
              <a:spcBef>
                <a:spcPts val="0"/>
              </a:spcBef>
              <a:spcAft>
                <a:spcPts val="0"/>
              </a:spcAft>
              <a:buSzPts val="1400"/>
              <a:buNone/>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31" name="Google Shape;31;p7"/>
          <p:cNvSpPr>
            <a:spLocks noGrp="1"/>
          </p:cNvSpPr>
          <p:nvPr>
            <p:ph type="pic" idx="2"/>
          </p:nvPr>
        </p:nvSpPr>
        <p:spPr>
          <a:xfrm>
            <a:off x="5047593" y="228600"/>
            <a:ext cx="3915456" cy="4160044"/>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2 contents">
  <p:cSld name="Title and 2 contents">
    <p:spTree>
      <p:nvGrpSpPr>
        <p:cNvPr id="1" name="Shape 32"/>
        <p:cNvGrpSpPr/>
        <p:nvPr/>
      </p:nvGrpSpPr>
      <p:grpSpPr>
        <a:xfrm>
          <a:off x="0" y="0"/>
          <a:ext cx="0" cy="0"/>
          <a:chOff x="0" y="0"/>
          <a:chExt cx="0" cy="0"/>
        </a:xfrm>
      </p:grpSpPr>
      <p:sp>
        <p:nvSpPr>
          <p:cNvPr id="33" name="Google Shape;33;g5afcd8ea15_0_316"/>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4" name="Google Shape;34;g5afcd8ea15_0_316"/>
          <p:cNvSpPr txBox="1">
            <a:spLocks noGrp="1"/>
          </p:cNvSpPr>
          <p:nvPr>
            <p:ph type="body" idx="1"/>
          </p:nvPr>
        </p:nvSpPr>
        <p:spPr>
          <a:xfrm>
            <a:off x="320040" y="1200152"/>
            <a:ext cx="4114200" cy="31866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35" name="Google Shape;35;g5afcd8ea15_0_31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6" name="Google Shape;36;g5afcd8ea15_0_316"/>
          <p:cNvSpPr txBox="1">
            <a:spLocks noGrp="1"/>
          </p:cNvSpPr>
          <p:nvPr>
            <p:ph type="body" idx="2"/>
          </p:nvPr>
        </p:nvSpPr>
        <p:spPr>
          <a:xfrm>
            <a:off x="4708828" y="1200152"/>
            <a:ext cx="4114200" cy="31866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Slide 1" type="title">
  <p:cSld name="TITLE">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g5afcd8ea15_0_303"/>
          <p:cNvSpPr txBox="1">
            <a:spLocks noGrp="1"/>
          </p:cNvSpPr>
          <p:nvPr>
            <p:ph type="ctrTitle"/>
          </p:nvPr>
        </p:nvSpPr>
        <p:spPr>
          <a:xfrm>
            <a:off x="322285" y="726948"/>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0" name="Google Shape;40;g5afcd8ea15_0_303"/>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ver Slide 3">
  <p:cSld name="Cover Slide 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g5afcd8ea15_0_313"/>
          <p:cNvSpPr txBox="1">
            <a:spLocks noGrp="1"/>
          </p:cNvSpPr>
          <p:nvPr>
            <p:ph type="ctrTitle"/>
          </p:nvPr>
        </p:nvSpPr>
        <p:spPr>
          <a:xfrm>
            <a:off x="322285" y="728383"/>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g5afcd8ea15_0_313"/>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5"/>
        <p:cNvGrpSpPr/>
        <p:nvPr/>
      </p:nvGrpSpPr>
      <p:grpSpPr>
        <a:xfrm>
          <a:off x="0" y="0"/>
          <a:ext cx="0" cy="0"/>
          <a:chOff x="0" y="0"/>
          <a:chExt cx="0" cy="0"/>
        </a:xfrm>
      </p:grpSpPr>
      <p:pic>
        <p:nvPicPr>
          <p:cNvPr id="6" name="Google Shape;6;g5afcd8ea15_0_299"/>
          <p:cNvPicPr preferRelativeResize="0"/>
          <p:nvPr/>
        </p:nvPicPr>
        <p:blipFill rotWithShape="1">
          <a:blip r:embed="rId17">
            <a:alphaModFix/>
          </a:blip>
          <a:srcRect/>
          <a:stretch/>
        </p:blipFill>
        <p:spPr>
          <a:xfrm>
            <a:off x="1637496" y="4760653"/>
            <a:ext cx="180952" cy="323810"/>
          </a:xfrm>
          <a:prstGeom prst="rect">
            <a:avLst/>
          </a:prstGeom>
          <a:noFill/>
          <a:ln>
            <a:noFill/>
          </a:ln>
        </p:spPr>
      </p:pic>
      <p:sp>
        <p:nvSpPr>
          <p:cNvPr id="7" name="Google Shape;7;g5afcd8ea15_0_299"/>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800"/>
              <a:buFont typeface="Georgia"/>
              <a:buNone/>
              <a:defRPr sz="2800" b="0" i="0" u="none" strike="noStrike" cap="none">
                <a:solidFill>
                  <a:schemeClr val="accent2"/>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8" name="Google Shape;8;g5afcd8ea15_0_299"/>
          <p:cNvSpPr txBox="1">
            <a:spLocks noGrp="1"/>
          </p:cNvSpPr>
          <p:nvPr>
            <p:ph type="body" idx="1"/>
          </p:nvPr>
        </p:nvSpPr>
        <p:spPr>
          <a:xfrm>
            <a:off x="320040" y="1200152"/>
            <a:ext cx="8503800" cy="31866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 name="Google Shape;9;g5afcd8ea15_0_299"/>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pic>
        <p:nvPicPr>
          <p:cNvPr id="10" name="Google Shape;10;g5afcd8ea15_0_299"/>
          <p:cNvPicPr preferRelativeResize="0"/>
          <p:nvPr/>
        </p:nvPicPr>
        <p:blipFill rotWithShape="1">
          <a:blip r:embed="rId18">
            <a:alphaModFix/>
          </a:blip>
          <a:srcRect/>
          <a:stretch/>
        </p:blipFill>
        <p:spPr>
          <a:xfrm>
            <a:off x="1107852" y="4829320"/>
            <a:ext cx="586665" cy="209964"/>
          </a:xfrm>
          <a:prstGeom prst="rect">
            <a:avLst/>
          </a:prstGeom>
          <a:noFill/>
          <a:ln>
            <a:noFill/>
          </a:ln>
        </p:spPr>
      </p:pic>
      <p:pic>
        <p:nvPicPr>
          <p:cNvPr id="11" name="Google Shape;11;g5afcd8ea15_0_299"/>
          <p:cNvPicPr preferRelativeResize="0"/>
          <p:nvPr/>
        </p:nvPicPr>
        <p:blipFill rotWithShape="1">
          <a:blip r:embed="rId19">
            <a:alphaModFix/>
          </a:blip>
          <a:srcRect/>
          <a:stretch/>
        </p:blipFill>
        <p:spPr>
          <a:xfrm>
            <a:off x="487732" y="4826313"/>
            <a:ext cx="620120" cy="21297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105">
          <p15:clr>
            <a:srgbClr val="F26B43"/>
          </p15:clr>
        </p15:guide>
        <p15:guide id="2" pos="404">
          <p15:clr>
            <a:srgbClr val="F26B43"/>
          </p15:clr>
        </p15:guide>
        <p15:guide id="3" pos="11119">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5" Type="http://schemas.openxmlformats.org/officeDocument/2006/relationships/tags" Target="../tags/tag6.xml"/><Relationship Id="rId10" Type="http://schemas.openxmlformats.org/officeDocument/2006/relationships/image" Target="../media/image13.png"/><Relationship Id="rId4" Type="http://schemas.openxmlformats.org/officeDocument/2006/relationships/tags" Target="../tags/tag5.xml"/><Relationship Id="rId9" Type="http://schemas.openxmlformats.org/officeDocument/2006/relationships/image" Target="../media/image12.png"/></Relationships>
</file>

<file path=ppt/slides/_rels/slide10.xml.rels><?xml version="1.0" encoding="UTF-8" standalone="yes"?>
<Relationships xmlns="http://schemas.openxmlformats.org/package/2006/relationships"><Relationship Id="rId8" Type="http://schemas.openxmlformats.org/officeDocument/2006/relationships/tags" Target="../tags/tag117.xml"/><Relationship Id="rId13" Type="http://schemas.openxmlformats.org/officeDocument/2006/relationships/tags" Target="../tags/tag122.xml"/><Relationship Id="rId18" Type="http://schemas.openxmlformats.org/officeDocument/2006/relationships/tags" Target="../tags/tag127.xml"/><Relationship Id="rId26" Type="http://schemas.openxmlformats.org/officeDocument/2006/relationships/image" Target="../media/image33.png"/><Relationship Id="rId3" Type="http://schemas.openxmlformats.org/officeDocument/2006/relationships/tags" Target="../tags/tag112.xml"/><Relationship Id="rId21" Type="http://schemas.openxmlformats.org/officeDocument/2006/relationships/tags" Target="../tags/tag130.xml"/><Relationship Id="rId7" Type="http://schemas.openxmlformats.org/officeDocument/2006/relationships/tags" Target="../tags/tag116.xml"/><Relationship Id="rId12" Type="http://schemas.openxmlformats.org/officeDocument/2006/relationships/tags" Target="../tags/tag121.xml"/><Relationship Id="rId17" Type="http://schemas.openxmlformats.org/officeDocument/2006/relationships/tags" Target="../tags/tag126.xml"/><Relationship Id="rId25" Type="http://schemas.openxmlformats.org/officeDocument/2006/relationships/image" Target="../media/image32.png"/><Relationship Id="rId2" Type="http://schemas.openxmlformats.org/officeDocument/2006/relationships/tags" Target="../tags/tag111.xml"/><Relationship Id="rId16" Type="http://schemas.openxmlformats.org/officeDocument/2006/relationships/tags" Target="../tags/tag125.xml"/><Relationship Id="rId20" Type="http://schemas.openxmlformats.org/officeDocument/2006/relationships/tags" Target="../tags/tag129.xml"/><Relationship Id="rId1" Type="http://schemas.openxmlformats.org/officeDocument/2006/relationships/tags" Target="../tags/tag110.xml"/><Relationship Id="rId6" Type="http://schemas.openxmlformats.org/officeDocument/2006/relationships/tags" Target="../tags/tag115.xml"/><Relationship Id="rId11" Type="http://schemas.openxmlformats.org/officeDocument/2006/relationships/tags" Target="../tags/tag120.xml"/><Relationship Id="rId24" Type="http://schemas.openxmlformats.org/officeDocument/2006/relationships/image" Target="../media/image31.png"/><Relationship Id="rId5" Type="http://schemas.openxmlformats.org/officeDocument/2006/relationships/tags" Target="../tags/tag114.xml"/><Relationship Id="rId15" Type="http://schemas.openxmlformats.org/officeDocument/2006/relationships/tags" Target="../tags/tag124.xml"/><Relationship Id="rId23" Type="http://schemas.openxmlformats.org/officeDocument/2006/relationships/notesSlide" Target="../notesSlides/notesSlide10.xml"/><Relationship Id="rId28" Type="http://schemas.openxmlformats.org/officeDocument/2006/relationships/image" Target="../media/image35.png"/><Relationship Id="rId10" Type="http://schemas.openxmlformats.org/officeDocument/2006/relationships/tags" Target="../tags/tag119.xml"/><Relationship Id="rId19" Type="http://schemas.openxmlformats.org/officeDocument/2006/relationships/tags" Target="../tags/tag128.xml"/><Relationship Id="rId4" Type="http://schemas.openxmlformats.org/officeDocument/2006/relationships/tags" Target="../tags/tag113.xml"/><Relationship Id="rId9" Type="http://schemas.openxmlformats.org/officeDocument/2006/relationships/tags" Target="../tags/tag118.xml"/><Relationship Id="rId14" Type="http://schemas.openxmlformats.org/officeDocument/2006/relationships/tags" Target="../tags/tag123.xml"/><Relationship Id="rId22" Type="http://schemas.openxmlformats.org/officeDocument/2006/relationships/slideLayout" Target="../slideLayouts/slideLayout3.xml"/><Relationship Id="rId27" Type="http://schemas.openxmlformats.org/officeDocument/2006/relationships/image" Target="../media/image34.png"/></Relationships>
</file>

<file path=ppt/slides/_rels/slide11.xml.rels><?xml version="1.0" encoding="UTF-8" standalone="yes"?>
<Relationships xmlns="http://schemas.openxmlformats.org/package/2006/relationships"><Relationship Id="rId13" Type="http://schemas.openxmlformats.org/officeDocument/2006/relationships/tags" Target="../tags/tag143.xml"/><Relationship Id="rId18" Type="http://schemas.openxmlformats.org/officeDocument/2006/relationships/tags" Target="../tags/tag148.xml"/><Relationship Id="rId26" Type="http://schemas.openxmlformats.org/officeDocument/2006/relationships/tags" Target="../tags/tag156.xml"/><Relationship Id="rId39" Type="http://schemas.openxmlformats.org/officeDocument/2006/relationships/image" Target="../media/image37.png"/><Relationship Id="rId3" Type="http://schemas.openxmlformats.org/officeDocument/2006/relationships/tags" Target="../tags/tag133.xml"/><Relationship Id="rId21" Type="http://schemas.openxmlformats.org/officeDocument/2006/relationships/tags" Target="../tags/tag151.xml"/><Relationship Id="rId34" Type="http://schemas.openxmlformats.org/officeDocument/2006/relationships/tags" Target="../tags/tag164.xml"/><Relationship Id="rId42" Type="http://schemas.openxmlformats.org/officeDocument/2006/relationships/image" Target="../media/image40.png"/><Relationship Id="rId47" Type="http://schemas.openxmlformats.org/officeDocument/2006/relationships/image" Target="../media/image45.png"/><Relationship Id="rId7" Type="http://schemas.openxmlformats.org/officeDocument/2006/relationships/tags" Target="../tags/tag137.xml"/><Relationship Id="rId12" Type="http://schemas.openxmlformats.org/officeDocument/2006/relationships/tags" Target="../tags/tag142.xml"/><Relationship Id="rId17" Type="http://schemas.openxmlformats.org/officeDocument/2006/relationships/tags" Target="../tags/tag147.xml"/><Relationship Id="rId25" Type="http://schemas.openxmlformats.org/officeDocument/2006/relationships/tags" Target="../tags/tag155.xml"/><Relationship Id="rId33" Type="http://schemas.openxmlformats.org/officeDocument/2006/relationships/tags" Target="../tags/tag163.xml"/><Relationship Id="rId38" Type="http://schemas.openxmlformats.org/officeDocument/2006/relationships/image" Target="../media/image36.jpeg"/><Relationship Id="rId46" Type="http://schemas.openxmlformats.org/officeDocument/2006/relationships/image" Target="../media/image44.png"/><Relationship Id="rId2" Type="http://schemas.openxmlformats.org/officeDocument/2006/relationships/tags" Target="../tags/tag132.xml"/><Relationship Id="rId16" Type="http://schemas.openxmlformats.org/officeDocument/2006/relationships/tags" Target="../tags/tag146.xml"/><Relationship Id="rId20" Type="http://schemas.openxmlformats.org/officeDocument/2006/relationships/tags" Target="../tags/tag150.xml"/><Relationship Id="rId29" Type="http://schemas.openxmlformats.org/officeDocument/2006/relationships/tags" Target="../tags/tag159.xml"/><Relationship Id="rId41" Type="http://schemas.openxmlformats.org/officeDocument/2006/relationships/image" Target="../media/image39.png"/><Relationship Id="rId1" Type="http://schemas.openxmlformats.org/officeDocument/2006/relationships/tags" Target="../tags/tag131.xml"/><Relationship Id="rId6" Type="http://schemas.openxmlformats.org/officeDocument/2006/relationships/tags" Target="../tags/tag136.xml"/><Relationship Id="rId11" Type="http://schemas.openxmlformats.org/officeDocument/2006/relationships/tags" Target="../tags/tag141.xml"/><Relationship Id="rId24" Type="http://schemas.openxmlformats.org/officeDocument/2006/relationships/tags" Target="../tags/tag154.xml"/><Relationship Id="rId32" Type="http://schemas.openxmlformats.org/officeDocument/2006/relationships/tags" Target="../tags/tag162.xml"/><Relationship Id="rId37" Type="http://schemas.openxmlformats.org/officeDocument/2006/relationships/notesSlide" Target="../notesSlides/notesSlide11.xml"/><Relationship Id="rId40" Type="http://schemas.openxmlformats.org/officeDocument/2006/relationships/image" Target="../media/image38.png"/><Relationship Id="rId45" Type="http://schemas.openxmlformats.org/officeDocument/2006/relationships/image" Target="../media/image43.png"/><Relationship Id="rId5" Type="http://schemas.openxmlformats.org/officeDocument/2006/relationships/tags" Target="../tags/tag135.xml"/><Relationship Id="rId15" Type="http://schemas.openxmlformats.org/officeDocument/2006/relationships/tags" Target="../tags/tag145.xml"/><Relationship Id="rId23" Type="http://schemas.openxmlformats.org/officeDocument/2006/relationships/tags" Target="../tags/tag153.xml"/><Relationship Id="rId28" Type="http://schemas.openxmlformats.org/officeDocument/2006/relationships/tags" Target="../tags/tag158.xml"/><Relationship Id="rId36" Type="http://schemas.openxmlformats.org/officeDocument/2006/relationships/slideLayout" Target="../slideLayouts/slideLayout4.xml"/><Relationship Id="rId49" Type="http://schemas.openxmlformats.org/officeDocument/2006/relationships/image" Target="../media/image47.png"/><Relationship Id="rId10" Type="http://schemas.openxmlformats.org/officeDocument/2006/relationships/tags" Target="../tags/tag140.xml"/><Relationship Id="rId19" Type="http://schemas.openxmlformats.org/officeDocument/2006/relationships/tags" Target="../tags/tag149.xml"/><Relationship Id="rId31" Type="http://schemas.openxmlformats.org/officeDocument/2006/relationships/tags" Target="../tags/tag161.xml"/><Relationship Id="rId44" Type="http://schemas.openxmlformats.org/officeDocument/2006/relationships/image" Target="../media/image42.png"/><Relationship Id="rId4" Type="http://schemas.openxmlformats.org/officeDocument/2006/relationships/tags" Target="../tags/tag134.xml"/><Relationship Id="rId9" Type="http://schemas.openxmlformats.org/officeDocument/2006/relationships/tags" Target="../tags/tag139.xml"/><Relationship Id="rId14" Type="http://schemas.openxmlformats.org/officeDocument/2006/relationships/tags" Target="../tags/tag144.xml"/><Relationship Id="rId22" Type="http://schemas.openxmlformats.org/officeDocument/2006/relationships/tags" Target="../tags/tag152.xml"/><Relationship Id="rId27" Type="http://schemas.openxmlformats.org/officeDocument/2006/relationships/tags" Target="../tags/tag157.xml"/><Relationship Id="rId30" Type="http://schemas.openxmlformats.org/officeDocument/2006/relationships/tags" Target="../tags/tag160.xml"/><Relationship Id="rId35" Type="http://schemas.openxmlformats.org/officeDocument/2006/relationships/tags" Target="../tags/tag165.xml"/><Relationship Id="rId43" Type="http://schemas.openxmlformats.org/officeDocument/2006/relationships/image" Target="../media/image41.png"/><Relationship Id="rId48" Type="http://schemas.openxmlformats.org/officeDocument/2006/relationships/image" Target="../media/image46.png"/><Relationship Id="rId8" Type="http://schemas.openxmlformats.org/officeDocument/2006/relationships/tags" Target="../tags/tag138.xml"/></Relationships>
</file>

<file path=ppt/slides/_rels/slide12.xml.rels><?xml version="1.0" encoding="UTF-8" standalone="yes"?>
<Relationships xmlns="http://schemas.openxmlformats.org/package/2006/relationships"><Relationship Id="rId8" Type="http://schemas.openxmlformats.org/officeDocument/2006/relationships/tags" Target="../tags/tag173.xml"/><Relationship Id="rId13" Type="http://schemas.openxmlformats.org/officeDocument/2006/relationships/tags" Target="../tags/tag178.xml"/><Relationship Id="rId18" Type="http://schemas.openxmlformats.org/officeDocument/2006/relationships/tags" Target="../tags/tag183.xml"/><Relationship Id="rId3" Type="http://schemas.openxmlformats.org/officeDocument/2006/relationships/tags" Target="../tags/tag168.xml"/><Relationship Id="rId21" Type="http://schemas.openxmlformats.org/officeDocument/2006/relationships/image" Target="../media/image48.jpeg"/><Relationship Id="rId7" Type="http://schemas.openxmlformats.org/officeDocument/2006/relationships/tags" Target="../tags/tag172.xml"/><Relationship Id="rId12" Type="http://schemas.openxmlformats.org/officeDocument/2006/relationships/tags" Target="../tags/tag177.xml"/><Relationship Id="rId17" Type="http://schemas.openxmlformats.org/officeDocument/2006/relationships/tags" Target="../tags/tag182.xml"/><Relationship Id="rId2" Type="http://schemas.openxmlformats.org/officeDocument/2006/relationships/tags" Target="../tags/tag167.xml"/><Relationship Id="rId16" Type="http://schemas.openxmlformats.org/officeDocument/2006/relationships/tags" Target="../tags/tag181.xml"/><Relationship Id="rId20" Type="http://schemas.openxmlformats.org/officeDocument/2006/relationships/notesSlide" Target="../notesSlides/notesSlide12.xml"/><Relationship Id="rId1" Type="http://schemas.openxmlformats.org/officeDocument/2006/relationships/tags" Target="../tags/tag166.xml"/><Relationship Id="rId6" Type="http://schemas.openxmlformats.org/officeDocument/2006/relationships/tags" Target="../tags/tag171.xml"/><Relationship Id="rId11" Type="http://schemas.openxmlformats.org/officeDocument/2006/relationships/tags" Target="../tags/tag176.xml"/><Relationship Id="rId5" Type="http://schemas.openxmlformats.org/officeDocument/2006/relationships/tags" Target="../tags/tag170.xml"/><Relationship Id="rId15" Type="http://schemas.openxmlformats.org/officeDocument/2006/relationships/tags" Target="../tags/tag180.xml"/><Relationship Id="rId10" Type="http://schemas.openxmlformats.org/officeDocument/2006/relationships/tags" Target="../tags/tag175.xml"/><Relationship Id="rId19" Type="http://schemas.openxmlformats.org/officeDocument/2006/relationships/slideLayout" Target="../slideLayouts/slideLayout2.xml"/><Relationship Id="rId4" Type="http://schemas.openxmlformats.org/officeDocument/2006/relationships/tags" Target="../tags/tag169.xml"/><Relationship Id="rId9" Type="http://schemas.openxmlformats.org/officeDocument/2006/relationships/tags" Target="../tags/tag174.xml"/><Relationship Id="rId14" Type="http://schemas.openxmlformats.org/officeDocument/2006/relationships/tags" Target="../tags/tag179.xml"/></Relationships>
</file>

<file path=ppt/slides/_rels/slide13.xml.rels><?xml version="1.0" encoding="UTF-8" standalone="yes"?>
<Relationships xmlns="http://schemas.openxmlformats.org/package/2006/relationships"><Relationship Id="rId8" Type="http://schemas.openxmlformats.org/officeDocument/2006/relationships/tags" Target="../tags/tag191.xml"/><Relationship Id="rId13" Type="http://schemas.openxmlformats.org/officeDocument/2006/relationships/tags" Target="../tags/tag196.xml"/><Relationship Id="rId18" Type="http://schemas.openxmlformats.org/officeDocument/2006/relationships/tags" Target="../tags/tag201.xml"/><Relationship Id="rId26" Type="http://schemas.openxmlformats.org/officeDocument/2006/relationships/tags" Target="../tags/tag209.xml"/><Relationship Id="rId3" Type="http://schemas.openxmlformats.org/officeDocument/2006/relationships/tags" Target="../tags/tag186.xml"/><Relationship Id="rId21" Type="http://schemas.openxmlformats.org/officeDocument/2006/relationships/tags" Target="../tags/tag204.xml"/><Relationship Id="rId7" Type="http://schemas.openxmlformats.org/officeDocument/2006/relationships/tags" Target="../tags/tag190.xml"/><Relationship Id="rId12" Type="http://schemas.openxmlformats.org/officeDocument/2006/relationships/tags" Target="../tags/tag195.xml"/><Relationship Id="rId17" Type="http://schemas.openxmlformats.org/officeDocument/2006/relationships/tags" Target="../tags/tag200.xml"/><Relationship Id="rId25" Type="http://schemas.openxmlformats.org/officeDocument/2006/relationships/tags" Target="../tags/tag208.xml"/><Relationship Id="rId2" Type="http://schemas.openxmlformats.org/officeDocument/2006/relationships/tags" Target="../tags/tag185.xml"/><Relationship Id="rId16" Type="http://schemas.openxmlformats.org/officeDocument/2006/relationships/tags" Target="../tags/tag199.xml"/><Relationship Id="rId20" Type="http://schemas.openxmlformats.org/officeDocument/2006/relationships/tags" Target="../tags/tag203.xml"/><Relationship Id="rId29" Type="http://schemas.openxmlformats.org/officeDocument/2006/relationships/notesSlide" Target="../notesSlides/notesSlide13.xml"/><Relationship Id="rId1" Type="http://schemas.openxmlformats.org/officeDocument/2006/relationships/tags" Target="../tags/tag184.xml"/><Relationship Id="rId6" Type="http://schemas.openxmlformats.org/officeDocument/2006/relationships/tags" Target="../tags/tag189.xml"/><Relationship Id="rId11" Type="http://schemas.openxmlformats.org/officeDocument/2006/relationships/tags" Target="../tags/tag194.xml"/><Relationship Id="rId24" Type="http://schemas.openxmlformats.org/officeDocument/2006/relationships/tags" Target="../tags/tag207.xml"/><Relationship Id="rId5" Type="http://schemas.openxmlformats.org/officeDocument/2006/relationships/tags" Target="../tags/tag188.xml"/><Relationship Id="rId15" Type="http://schemas.openxmlformats.org/officeDocument/2006/relationships/tags" Target="../tags/tag198.xml"/><Relationship Id="rId23" Type="http://schemas.openxmlformats.org/officeDocument/2006/relationships/tags" Target="../tags/tag206.xml"/><Relationship Id="rId28" Type="http://schemas.openxmlformats.org/officeDocument/2006/relationships/slideLayout" Target="../slideLayouts/slideLayout5.xml"/><Relationship Id="rId10" Type="http://schemas.openxmlformats.org/officeDocument/2006/relationships/tags" Target="../tags/tag193.xml"/><Relationship Id="rId19" Type="http://schemas.openxmlformats.org/officeDocument/2006/relationships/tags" Target="../tags/tag202.xml"/><Relationship Id="rId4" Type="http://schemas.openxmlformats.org/officeDocument/2006/relationships/tags" Target="../tags/tag187.xml"/><Relationship Id="rId9" Type="http://schemas.openxmlformats.org/officeDocument/2006/relationships/tags" Target="../tags/tag192.xml"/><Relationship Id="rId14" Type="http://schemas.openxmlformats.org/officeDocument/2006/relationships/tags" Target="../tags/tag197.xml"/><Relationship Id="rId22" Type="http://schemas.openxmlformats.org/officeDocument/2006/relationships/tags" Target="../tags/tag205.xml"/><Relationship Id="rId27" Type="http://schemas.openxmlformats.org/officeDocument/2006/relationships/tags" Target="../tags/tag210.xml"/><Relationship Id="rId30" Type="http://schemas.openxmlformats.org/officeDocument/2006/relationships/image" Target="../media/image49.png"/></Relationships>
</file>

<file path=ppt/slides/_rels/slide14.xml.rels><?xml version="1.0" encoding="UTF-8" standalone="yes"?>
<Relationships xmlns="http://schemas.openxmlformats.org/package/2006/relationships"><Relationship Id="rId8" Type="http://schemas.openxmlformats.org/officeDocument/2006/relationships/tags" Target="../tags/tag218.xml"/><Relationship Id="rId13" Type="http://schemas.openxmlformats.org/officeDocument/2006/relationships/slideLayout" Target="../slideLayouts/slideLayout4.xml"/><Relationship Id="rId3" Type="http://schemas.openxmlformats.org/officeDocument/2006/relationships/tags" Target="../tags/tag213.xml"/><Relationship Id="rId7" Type="http://schemas.openxmlformats.org/officeDocument/2006/relationships/tags" Target="../tags/tag217.xml"/><Relationship Id="rId12" Type="http://schemas.openxmlformats.org/officeDocument/2006/relationships/tags" Target="../tags/tag222.xml"/><Relationship Id="rId2" Type="http://schemas.openxmlformats.org/officeDocument/2006/relationships/tags" Target="../tags/tag212.xml"/><Relationship Id="rId1" Type="http://schemas.openxmlformats.org/officeDocument/2006/relationships/tags" Target="../tags/tag211.xml"/><Relationship Id="rId6" Type="http://schemas.openxmlformats.org/officeDocument/2006/relationships/tags" Target="../tags/tag216.xml"/><Relationship Id="rId11" Type="http://schemas.openxmlformats.org/officeDocument/2006/relationships/tags" Target="../tags/tag221.xml"/><Relationship Id="rId5" Type="http://schemas.openxmlformats.org/officeDocument/2006/relationships/tags" Target="../tags/tag215.xml"/><Relationship Id="rId10" Type="http://schemas.openxmlformats.org/officeDocument/2006/relationships/tags" Target="../tags/tag220.xml"/><Relationship Id="rId4" Type="http://schemas.openxmlformats.org/officeDocument/2006/relationships/tags" Target="../tags/tag214.xml"/><Relationship Id="rId9" Type="http://schemas.openxmlformats.org/officeDocument/2006/relationships/tags" Target="../tags/tag219.xml"/><Relationship Id="rId1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tags" Target="../tags/tag230.xml"/><Relationship Id="rId13" Type="http://schemas.openxmlformats.org/officeDocument/2006/relationships/notesSlide" Target="../notesSlides/notesSlide15.xml"/><Relationship Id="rId3" Type="http://schemas.openxmlformats.org/officeDocument/2006/relationships/tags" Target="../tags/tag225.xml"/><Relationship Id="rId7" Type="http://schemas.openxmlformats.org/officeDocument/2006/relationships/tags" Target="../tags/tag229.xml"/><Relationship Id="rId12" Type="http://schemas.openxmlformats.org/officeDocument/2006/relationships/slideLayout" Target="../slideLayouts/slideLayout4.xml"/><Relationship Id="rId2" Type="http://schemas.openxmlformats.org/officeDocument/2006/relationships/tags" Target="../tags/tag224.xml"/><Relationship Id="rId1" Type="http://schemas.openxmlformats.org/officeDocument/2006/relationships/tags" Target="../tags/tag223.xml"/><Relationship Id="rId6" Type="http://schemas.openxmlformats.org/officeDocument/2006/relationships/tags" Target="../tags/tag228.xml"/><Relationship Id="rId11" Type="http://schemas.openxmlformats.org/officeDocument/2006/relationships/tags" Target="../tags/tag233.xml"/><Relationship Id="rId5" Type="http://schemas.openxmlformats.org/officeDocument/2006/relationships/tags" Target="../tags/tag227.xml"/><Relationship Id="rId10" Type="http://schemas.openxmlformats.org/officeDocument/2006/relationships/tags" Target="../tags/tag232.xml"/><Relationship Id="rId4" Type="http://schemas.openxmlformats.org/officeDocument/2006/relationships/tags" Target="../tags/tag226.xml"/><Relationship Id="rId9" Type="http://schemas.openxmlformats.org/officeDocument/2006/relationships/tags" Target="../tags/tag231.xml"/></Relationships>
</file>

<file path=ppt/slides/_rels/slide16.xml.rels><?xml version="1.0" encoding="UTF-8" standalone="yes"?>
<Relationships xmlns="http://schemas.openxmlformats.org/package/2006/relationships"><Relationship Id="rId8" Type="http://schemas.openxmlformats.org/officeDocument/2006/relationships/tags" Target="../tags/tag241.xml"/><Relationship Id="rId13" Type="http://schemas.openxmlformats.org/officeDocument/2006/relationships/hyperlink" Target="https://github.com/CSPS-EFPC-DAAN" TargetMode="External"/><Relationship Id="rId3" Type="http://schemas.openxmlformats.org/officeDocument/2006/relationships/tags" Target="../tags/tag236.xml"/><Relationship Id="rId7" Type="http://schemas.openxmlformats.org/officeDocument/2006/relationships/tags" Target="../tags/tag240.xml"/><Relationship Id="rId12" Type="http://schemas.openxmlformats.org/officeDocument/2006/relationships/hyperlink" Target="mailto:csps.digitalacademy-academiedunumerique.efpc@canada.ca" TargetMode="External"/><Relationship Id="rId2" Type="http://schemas.openxmlformats.org/officeDocument/2006/relationships/tags" Target="../tags/tag235.xml"/><Relationship Id="rId1" Type="http://schemas.openxmlformats.org/officeDocument/2006/relationships/tags" Target="../tags/tag234.xml"/><Relationship Id="rId6" Type="http://schemas.openxmlformats.org/officeDocument/2006/relationships/tags" Target="../tags/tag239.xml"/><Relationship Id="rId11" Type="http://schemas.openxmlformats.org/officeDocument/2006/relationships/notesSlide" Target="../notesSlides/notesSlide16.xml"/><Relationship Id="rId5" Type="http://schemas.openxmlformats.org/officeDocument/2006/relationships/tags" Target="../tags/tag238.xml"/><Relationship Id="rId15" Type="http://schemas.openxmlformats.org/officeDocument/2006/relationships/hyperlink" Target="https://www.csps-efpc.gc.ca/About_us/Business_lines/digitalacademy-eng.aspx" TargetMode="External"/><Relationship Id="rId10" Type="http://schemas.openxmlformats.org/officeDocument/2006/relationships/slideLayout" Target="../slideLayouts/slideLayout3.xml"/><Relationship Id="rId4" Type="http://schemas.openxmlformats.org/officeDocument/2006/relationships/tags" Target="../tags/tag237.xml"/><Relationship Id="rId9" Type="http://schemas.openxmlformats.org/officeDocument/2006/relationships/tags" Target="../tags/tag242.xml"/><Relationship Id="rId14" Type="http://schemas.openxmlformats.org/officeDocument/2006/relationships/hyperlink" Target="https://www.csps-efpc.gc.ca/About_us/Business_lines/digitalacademy-fra.aspx" TargetMode="External"/></Relationships>
</file>

<file path=ppt/slides/_rels/slide17.xml.rels><?xml version="1.0" encoding="UTF-8" standalone="yes"?>
<Relationships xmlns="http://schemas.openxmlformats.org/package/2006/relationships"><Relationship Id="rId3" Type="http://schemas.openxmlformats.org/officeDocument/2006/relationships/tags" Target="../tags/tag245.xml"/><Relationship Id="rId7" Type="http://schemas.openxmlformats.org/officeDocument/2006/relationships/notesSlide" Target="../notesSlides/notesSlide17.xml"/><Relationship Id="rId2" Type="http://schemas.openxmlformats.org/officeDocument/2006/relationships/tags" Target="../tags/tag244.xml"/><Relationship Id="rId1" Type="http://schemas.openxmlformats.org/officeDocument/2006/relationships/tags" Target="../tags/tag243.xml"/><Relationship Id="rId6" Type="http://schemas.openxmlformats.org/officeDocument/2006/relationships/slideLayout" Target="../slideLayouts/slideLayout4.xml"/><Relationship Id="rId5" Type="http://schemas.openxmlformats.org/officeDocument/2006/relationships/tags" Target="../tags/tag247.xml"/><Relationship Id="rId4" Type="http://schemas.openxmlformats.org/officeDocument/2006/relationships/tags" Target="../tags/tag246.xml"/></Relationships>
</file>

<file path=ppt/slides/_rels/slide18.xml.rels><?xml version="1.0" encoding="UTF-8" standalone="yes"?>
<Relationships xmlns="http://schemas.openxmlformats.org/package/2006/relationships"><Relationship Id="rId8" Type="http://schemas.openxmlformats.org/officeDocument/2006/relationships/tags" Target="../tags/tag255.xml"/><Relationship Id="rId13" Type="http://schemas.openxmlformats.org/officeDocument/2006/relationships/tags" Target="../tags/tag260.xml"/><Relationship Id="rId18" Type="http://schemas.openxmlformats.org/officeDocument/2006/relationships/image" Target="../media/image52.png"/><Relationship Id="rId3" Type="http://schemas.openxmlformats.org/officeDocument/2006/relationships/tags" Target="../tags/tag250.xml"/><Relationship Id="rId21" Type="http://schemas.openxmlformats.org/officeDocument/2006/relationships/image" Target="../media/image55.png"/><Relationship Id="rId7" Type="http://schemas.openxmlformats.org/officeDocument/2006/relationships/tags" Target="../tags/tag254.xml"/><Relationship Id="rId12" Type="http://schemas.openxmlformats.org/officeDocument/2006/relationships/tags" Target="../tags/tag259.xml"/><Relationship Id="rId17" Type="http://schemas.openxmlformats.org/officeDocument/2006/relationships/image" Target="../media/image51.png"/><Relationship Id="rId2" Type="http://schemas.openxmlformats.org/officeDocument/2006/relationships/tags" Target="../tags/tag249.xml"/><Relationship Id="rId16" Type="http://schemas.openxmlformats.org/officeDocument/2006/relationships/image" Target="../media/image50.png"/><Relationship Id="rId20" Type="http://schemas.openxmlformats.org/officeDocument/2006/relationships/image" Target="../media/image54.png"/><Relationship Id="rId1" Type="http://schemas.openxmlformats.org/officeDocument/2006/relationships/tags" Target="../tags/tag248.xml"/><Relationship Id="rId6" Type="http://schemas.openxmlformats.org/officeDocument/2006/relationships/tags" Target="../tags/tag253.xml"/><Relationship Id="rId11" Type="http://schemas.openxmlformats.org/officeDocument/2006/relationships/tags" Target="../tags/tag258.xml"/><Relationship Id="rId5" Type="http://schemas.openxmlformats.org/officeDocument/2006/relationships/tags" Target="../tags/tag252.xml"/><Relationship Id="rId15" Type="http://schemas.openxmlformats.org/officeDocument/2006/relationships/notesSlide" Target="../notesSlides/notesSlide18.xml"/><Relationship Id="rId10" Type="http://schemas.openxmlformats.org/officeDocument/2006/relationships/tags" Target="../tags/tag257.xml"/><Relationship Id="rId19" Type="http://schemas.openxmlformats.org/officeDocument/2006/relationships/image" Target="../media/image53.png"/><Relationship Id="rId4" Type="http://schemas.openxmlformats.org/officeDocument/2006/relationships/tags" Target="../tags/tag251.xml"/><Relationship Id="rId9" Type="http://schemas.openxmlformats.org/officeDocument/2006/relationships/tags" Target="../tags/tag256.xml"/><Relationship Id="rId14" Type="http://schemas.openxmlformats.org/officeDocument/2006/relationships/slideLayout" Target="../slideLayouts/slideLayout4.xml"/><Relationship Id="rId22" Type="http://schemas.openxmlformats.org/officeDocument/2006/relationships/image" Target="../media/image56.png"/></Relationships>
</file>

<file path=ppt/slides/_rels/slide19.xml.rels><?xml version="1.0" encoding="UTF-8" standalone="yes"?>
<Relationships xmlns="http://schemas.openxmlformats.org/package/2006/relationships"><Relationship Id="rId8" Type="http://schemas.openxmlformats.org/officeDocument/2006/relationships/tags" Target="../tags/tag268.xml"/><Relationship Id="rId13" Type="http://schemas.openxmlformats.org/officeDocument/2006/relationships/tags" Target="../tags/tag273.xml"/><Relationship Id="rId18" Type="http://schemas.openxmlformats.org/officeDocument/2006/relationships/tags" Target="../tags/tag278.xml"/><Relationship Id="rId3" Type="http://schemas.openxmlformats.org/officeDocument/2006/relationships/tags" Target="../tags/tag263.xml"/><Relationship Id="rId21" Type="http://schemas.openxmlformats.org/officeDocument/2006/relationships/tags" Target="../tags/tag281.xml"/><Relationship Id="rId7" Type="http://schemas.openxmlformats.org/officeDocument/2006/relationships/tags" Target="../tags/tag267.xml"/><Relationship Id="rId12" Type="http://schemas.openxmlformats.org/officeDocument/2006/relationships/tags" Target="../tags/tag272.xml"/><Relationship Id="rId17" Type="http://schemas.openxmlformats.org/officeDocument/2006/relationships/tags" Target="../tags/tag277.xml"/><Relationship Id="rId25" Type="http://schemas.openxmlformats.org/officeDocument/2006/relationships/notesSlide" Target="../notesSlides/notesSlide19.xml"/><Relationship Id="rId2" Type="http://schemas.openxmlformats.org/officeDocument/2006/relationships/tags" Target="../tags/tag262.xml"/><Relationship Id="rId16" Type="http://schemas.openxmlformats.org/officeDocument/2006/relationships/tags" Target="../tags/tag276.xml"/><Relationship Id="rId20" Type="http://schemas.openxmlformats.org/officeDocument/2006/relationships/tags" Target="../tags/tag280.xml"/><Relationship Id="rId1" Type="http://schemas.openxmlformats.org/officeDocument/2006/relationships/tags" Target="../tags/tag261.xml"/><Relationship Id="rId6" Type="http://schemas.openxmlformats.org/officeDocument/2006/relationships/tags" Target="../tags/tag266.xml"/><Relationship Id="rId11" Type="http://schemas.openxmlformats.org/officeDocument/2006/relationships/tags" Target="../tags/tag271.xml"/><Relationship Id="rId24" Type="http://schemas.openxmlformats.org/officeDocument/2006/relationships/slideLayout" Target="../slideLayouts/slideLayout6.xml"/><Relationship Id="rId5" Type="http://schemas.openxmlformats.org/officeDocument/2006/relationships/tags" Target="../tags/tag265.xml"/><Relationship Id="rId15" Type="http://schemas.openxmlformats.org/officeDocument/2006/relationships/tags" Target="../tags/tag275.xml"/><Relationship Id="rId23" Type="http://schemas.openxmlformats.org/officeDocument/2006/relationships/tags" Target="../tags/tag283.xml"/><Relationship Id="rId10" Type="http://schemas.openxmlformats.org/officeDocument/2006/relationships/tags" Target="../tags/tag270.xml"/><Relationship Id="rId19" Type="http://schemas.openxmlformats.org/officeDocument/2006/relationships/tags" Target="../tags/tag279.xml"/><Relationship Id="rId4" Type="http://schemas.openxmlformats.org/officeDocument/2006/relationships/tags" Target="../tags/tag264.xml"/><Relationship Id="rId9" Type="http://schemas.openxmlformats.org/officeDocument/2006/relationships/tags" Target="../tags/tag269.xml"/><Relationship Id="rId14" Type="http://schemas.openxmlformats.org/officeDocument/2006/relationships/tags" Target="../tags/tag274.xml"/><Relationship Id="rId22" Type="http://schemas.openxmlformats.org/officeDocument/2006/relationships/tags" Target="../tags/tag282.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hyperlink" Target="http://eepurl.com/gdiUTH" TargetMode="External"/><Relationship Id="rId3" Type="http://schemas.openxmlformats.org/officeDocument/2006/relationships/tags" Target="../tags/tag286.xml"/><Relationship Id="rId7" Type="http://schemas.openxmlformats.org/officeDocument/2006/relationships/notesSlide" Target="../notesSlides/notesSlide20.xml"/><Relationship Id="rId12" Type="http://schemas.openxmlformats.org/officeDocument/2006/relationships/image" Target="../media/image57.png"/><Relationship Id="rId2" Type="http://schemas.openxmlformats.org/officeDocument/2006/relationships/tags" Target="../tags/tag285.xml"/><Relationship Id="rId1" Type="http://schemas.openxmlformats.org/officeDocument/2006/relationships/tags" Target="../tags/tag284.xml"/><Relationship Id="rId6" Type="http://schemas.openxmlformats.org/officeDocument/2006/relationships/slideLayout" Target="../slideLayouts/slideLayout2.xml"/><Relationship Id="rId11" Type="http://schemas.openxmlformats.org/officeDocument/2006/relationships/hyperlink" Target="https://twitter.com/DigiAcademyCAN" TargetMode="External"/><Relationship Id="rId5" Type="http://schemas.openxmlformats.org/officeDocument/2006/relationships/tags" Target="../tags/tag288.xml"/><Relationship Id="rId10" Type="http://schemas.openxmlformats.org/officeDocument/2006/relationships/hyperlink" Target="mailto:csps.digitalacademy-academiedunumerique.efpc@canada.ca" TargetMode="External"/><Relationship Id="rId4" Type="http://schemas.openxmlformats.org/officeDocument/2006/relationships/tags" Target="../tags/tag287.xml"/><Relationship Id="rId9" Type="http://schemas.openxmlformats.org/officeDocument/2006/relationships/hyperlink" Target="http://www.busrides.ca/" TargetMode="External"/></Relationships>
</file>

<file path=ppt/slides/_rels/slide21.xml.rels><?xml version="1.0" encoding="UTF-8" standalone="yes"?>
<Relationships xmlns="http://schemas.openxmlformats.org/package/2006/relationships"><Relationship Id="rId8" Type="http://schemas.openxmlformats.org/officeDocument/2006/relationships/tags" Target="../tags/tag296.xml"/><Relationship Id="rId13" Type="http://schemas.openxmlformats.org/officeDocument/2006/relationships/tags" Target="../tags/tag301.xml"/><Relationship Id="rId18" Type="http://schemas.openxmlformats.org/officeDocument/2006/relationships/tags" Target="../tags/tag306.xml"/><Relationship Id="rId26" Type="http://schemas.openxmlformats.org/officeDocument/2006/relationships/tags" Target="../tags/tag314.xml"/><Relationship Id="rId39" Type="http://schemas.openxmlformats.org/officeDocument/2006/relationships/image" Target="../media/image58.png"/><Relationship Id="rId3" Type="http://schemas.openxmlformats.org/officeDocument/2006/relationships/tags" Target="../tags/tag291.xml"/><Relationship Id="rId21" Type="http://schemas.openxmlformats.org/officeDocument/2006/relationships/tags" Target="../tags/tag309.xml"/><Relationship Id="rId34" Type="http://schemas.openxmlformats.org/officeDocument/2006/relationships/tags" Target="../tags/tag322.xml"/><Relationship Id="rId42" Type="http://schemas.openxmlformats.org/officeDocument/2006/relationships/image" Target="../media/image61.png"/><Relationship Id="rId7" Type="http://schemas.openxmlformats.org/officeDocument/2006/relationships/tags" Target="../tags/tag295.xml"/><Relationship Id="rId12" Type="http://schemas.openxmlformats.org/officeDocument/2006/relationships/tags" Target="../tags/tag300.xml"/><Relationship Id="rId17" Type="http://schemas.openxmlformats.org/officeDocument/2006/relationships/tags" Target="../tags/tag305.xml"/><Relationship Id="rId25" Type="http://schemas.openxmlformats.org/officeDocument/2006/relationships/tags" Target="../tags/tag313.xml"/><Relationship Id="rId33" Type="http://schemas.openxmlformats.org/officeDocument/2006/relationships/tags" Target="../tags/tag321.xml"/><Relationship Id="rId38" Type="http://schemas.openxmlformats.org/officeDocument/2006/relationships/notesSlide" Target="../notesSlides/notesSlide21.xml"/><Relationship Id="rId46" Type="http://schemas.openxmlformats.org/officeDocument/2006/relationships/image" Target="../media/image65.png"/><Relationship Id="rId2" Type="http://schemas.openxmlformats.org/officeDocument/2006/relationships/tags" Target="../tags/tag290.xml"/><Relationship Id="rId16" Type="http://schemas.openxmlformats.org/officeDocument/2006/relationships/tags" Target="../tags/tag304.xml"/><Relationship Id="rId20" Type="http://schemas.openxmlformats.org/officeDocument/2006/relationships/tags" Target="../tags/tag308.xml"/><Relationship Id="rId29" Type="http://schemas.openxmlformats.org/officeDocument/2006/relationships/tags" Target="../tags/tag317.xml"/><Relationship Id="rId41" Type="http://schemas.openxmlformats.org/officeDocument/2006/relationships/image" Target="../media/image60.png"/><Relationship Id="rId1" Type="http://schemas.openxmlformats.org/officeDocument/2006/relationships/tags" Target="../tags/tag289.xml"/><Relationship Id="rId6" Type="http://schemas.openxmlformats.org/officeDocument/2006/relationships/tags" Target="../tags/tag294.xml"/><Relationship Id="rId11" Type="http://schemas.openxmlformats.org/officeDocument/2006/relationships/tags" Target="../tags/tag299.xml"/><Relationship Id="rId24" Type="http://schemas.openxmlformats.org/officeDocument/2006/relationships/tags" Target="../tags/tag312.xml"/><Relationship Id="rId32" Type="http://schemas.openxmlformats.org/officeDocument/2006/relationships/tags" Target="../tags/tag320.xml"/><Relationship Id="rId37" Type="http://schemas.openxmlformats.org/officeDocument/2006/relationships/slideLayout" Target="../slideLayouts/slideLayout7.xml"/><Relationship Id="rId40" Type="http://schemas.openxmlformats.org/officeDocument/2006/relationships/image" Target="../media/image59.png"/><Relationship Id="rId45" Type="http://schemas.openxmlformats.org/officeDocument/2006/relationships/image" Target="../media/image64.png"/><Relationship Id="rId5" Type="http://schemas.openxmlformats.org/officeDocument/2006/relationships/tags" Target="../tags/tag293.xml"/><Relationship Id="rId15" Type="http://schemas.openxmlformats.org/officeDocument/2006/relationships/tags" Target="../tags/tag303.xml"/><Relationship Id="rId23" Type="http://schemas.openxmlformats.org/officeDocument/2006/relationships/tags" Target="../tags/tag311.xml"/><Relationship Id="rId28" Type="http://schemas.openxmlformats.org/officeDocument/2006/relationships/tags" Target="../tags/tag316.xml"/><Relationship Id="rId36" Type="http://schemas.openxmlformats.org/officeDocument/2006/relationships/tags" Target="../tags/tag324.xml"/><Relationship Id="rId10" Type="http://schemas.openxmlformats.org/officeDocument/2006/relationships/tags" Target="../tags/tag298.xml"/><Relationship Id="rId19" Type="http://schemas.openxmlformats.org/officeDocument/2006/relationships/tags" Target="../tags/tag307.xml"/><Relationship Id="rId31" Type="http://schemas.openxmlformats.org/officeDocument/2006/relationships/tags" Target="../tags/tag319.xml"/><Relationship Id="rId44" Type="http://schemas.openxmlformats.org/officeDocument/2006/relationships/image" Target="../media/image63.png"/><Relationship Id="rId4" Type="http://schemas.openxmlformats.org/officeDocument/2006/relationships/tags" Target="../tags/tag292.xml"/><Relationship Id="rId9" Type="http://schemas.openxmlformats.org/officeDocument/2006/relationships/tags" Target="../tags/tag297.xml"/><Relationship Id="rId14" Type="http://schemas.openxmlformats.org/officeDocument/2006/relationships/tags" Target="../tags/tag302.xml"/><Relationship Id="rId22" Type="http://schemas.openxmlformats.org/officeDocument/2006/relationships/tags" Target="../tags/tag310.xml"/><Relationship Id="rId27" Type="http://schemas.openxmlformats.org/officeDocument/2006/relationships/tags" Target="../tags/tag315.xml"/><Relationship Id="rId30" Type="http://schemas.openxmlformats.org/officeDocument/2006/relationships/tags" Target="../tags/tag318.xml"/><Relationship Id="rId35" Type="http://schemas.openxmlformats.org/officeDocument/2006/relationships/tags" Target="../tags/tag323.xml"/><Relationship Id="rId43" Type="http://schemas.openxmlformats.org/officeDocument/2006/relationships/image" Target="../media/image62.png"/></Relationships>
</file>

<file path=ppt/slides/_rels/slide3.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18" Type="http://schemas.openxmlformats.org/officeDocument/2006/relationships/tags" Target="../tags/tag31.xml"/><Relationship Id="rId3" Type="http://schemas.openxmlformats.org/officeDocument/2006/relationships/tags" Target="../tags/tag16.xml"/><Relationship Id="rId21" Type="http://schemas.openxmlformats.org/officeDocument/2006/relationships/tags" Target="../tags/tag34.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tags" Target="../tags/tag30.xml"/><Relationship Id="rId2" Type="http://schemas.openxmlformats.org/officeDocument/2006/relationships/tags" Target="../tags/tag15.xml"/><Relationship Id="rId16" Type="http://schemas.openxmlformats.org/officeDocument/2006/relationships/tags" Target="../tags/tag29.xml"/><Relationship Id="rId20" Type="http://schemas.openxmlformats.org/officeDocument/2006/relationships/tags" Target="../tags/tag33.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24" Type="http://schemas.openxmlformats.org/officeDocument/2006/relationships/notesSlide" Target="../notesSlides/notesSlide3.xml"/><Relationship Id="rId5" Type="http://schemas.openxmlformats.org/officeDocument/2006/relationships/tags" Target="../tags/tag18.xml"/><Relationship Id="rId15" Type="http://schemas.openxmlformats.org/officeDocument/2006/relationships/tags" Target="../tags/tag28.xml"/><Relationship Id="rId23" Type="http://schemas.openxmlformats.org/officeDocument/2006/relationships/slideLayout" Target="../slideLayouts/slideLayout3.xml"/><Relationship Id="rId10" Type="http://schemas.openxmlformats.org/officeDocument/2006/relationships/tags" Target="../tags/tag23.xml"/><Relationship Id="rId19" Type="http://schemas.openxmlformats.org/officeDocument/2006/relationships/tags" Target="../tags/tag32.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 Id="rId22" Type="http://schemas.openxmlformats.org/officeDocument/2006/relationships/tags" Target="../tags/tag35.xml"/></Relationships>
</file>

<file path=ppt/slides/_rels/slide4.xml.rels><?xml version="1.0" encoding="UTF-8" standalone="yes"?>
<Relationships xmlns="http://schemas.openxmlformats.org/package/2006/relationships"><Relationship Id="rId8" Type="http://schemas.openxmlformats.org/officeDocument/2006/relationships/tags" Target="../tags/tag43.xml"/><Relationship Id="rId13" Type="http://schemas.openxmlformats.org/officeDocument/2006/relationships/slideLayout" Target="../slideLayouts/slideLayout2.xml"/><Relationship Id="rId3" Type="http://schemas.openxmlformats.org/officeDocument/2006/relationships/tags" Target="../tags/tag38.xml"/><Relationship Id="rId7" Type="http://schemas.openxmlformats.org/officeDocument/2006/relationships/tags" Target="../tags/tag42.xml"/><Relationship Id="rId12" Type="http://schemas.openxmlformats.org/officeDocument/2006/relationships/tags" Target="../tags/tag47.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tags" Target="../tags/tag41.xml"/><Relationship Id="rId11" Type="http://schemas.openxmlformats.org/officeDocument/2006/relationships/tags" Target="../tags/tag46.xml"/><Relationship Id="rId5" Type="http://schemas.openxmlformats.org/officeDocument/2006/relationships/tags" Target="../tags/tag40.xml"/><Relationship Id="rId15" Type="http://schemas.openxmlformats.org/officeDocument/2006/relationships/image" Target="../media/image14.jpeg"/><Relationship Id="rId10" Type="http://schemas.openxmlformats.org/officeDocument/2006/relationships/tags" Target="../tags/tag45.xml"/><Relationship Id="rId4" Type="http://schemas.openxmlformats.org/officeDocument/2006/relationships/tags" Target="../tags/tag39.xml"/><Relationship Id="rId9" Type="http://schemas.openxmlformats.org/officeDocument/2006/relationships/tags" Target="../tags/tag44.xml"/><Relationship Id="rId1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tags" Target="../tags/tag55.xml"/><Relationship Id="rId13" Type="http://schemas.openxmlformats.org/officeDocument/2006/relationships/tags" Target="../tags/tag60.xml"/><Relationship Id="rId18" Type="http://schemas.openxmlformats.org/officeDocument/2006/relationships/tags" Target="../tags/tag65.xml"/><Relationship Id="rId3" Type="http://schemas.openxmlformats.org/officeDocument/2006/relationships/tags" Target="../tags/tag50.xml"/><Relationship Id="rId21" Type="http://schemas.openxmlformats.org/officeDocument/2006/relationships/image" Target="../media/image15.jpeg"/><Relationship Id="rId7" Type="http://schemas.openxmlformats.org/officeDocument/2006/relationships/tags" Target="../tags/tag54.xml"/><Relationship Id="rId12" Type="http://schemas.openxmlformats.org/officeDocument/2006/relationships/tags" Target="../tags/tag59.xml"/><Relationship Id="rId17" Type="http://schemas.openxmlformats.org/officeDocument/2006/relationships/tags" Target="../tags/tag64.xml"/><Relationship Id="rId25" Type="http://schemas.openxmlformats.org/officeDocument/2006/relationships/image" Target="../media/image19.jpeg"/><Relationship Id="rId2" Type="http://schemas.openxmlformats.org/officeDocument/2006/relationships/tags" Target="../tags/tag49.xml"/><Relationship Id="rId16" Type="http://schemas.openxmlformats.org/officeDocument/2006/relationships/tags" Target="../tags/tag63.xml"/><Relationship Id="rId20" Type="http://schemas.openxmlformats.org/officeDocument/2006/relationships/notesSlide" Target="../notesSlides/notesSlide5.xml"/><Relationship Id="rId1" Type="http://schemas.openxmlformats.org/officeDocument/2006/relationships/tags" Target="../tags/tag48.xml"/><Relationship Id="rId6" Type="http://schemas.openxmlformats.org/officeDocument/2006/relationships/tags" Target="../tags/tag53.xml"/><Relationship Id="rId11" Type="http://schemas.openxmlformats.org/officeDocument/2006/relationships/tags" Target="../tags/tag58.xml"/><Relationship Id="rId24" Type="http://schemas.openxmlformats.org/officeDocument/2006/relationships/image" Target="../media/image18.jpeg"/><Relationship Id="rId5" Type="http://schemas.openxmlformats.org/officeDocument/2006/relationships/tags" Target="../tags/tag52.xml"/><Relationship Id="rId15" Type="http://schemas.openxmlformats.org/officeDocument/2006/relationships/tags" Target="../tags/tag62.xml"/><Relationship Id="rId23" Type="http://schemas.openxmlformats.org/officeDocument/2006/relationships/image" Target="../media/image17.jpeg"/><Relationship Id="rId10" Type="http://schemas.openxmlformats.org/officeDocument/2006/relationships/tags" Target="../tags/tag57.xml"/><Relationship Id="rId19" Type="http://schemas.openxmlformats.org/officeDocument/2006/relationships/slideLayout" Target="../slideLayouts/slideLayout3.xml"/><Relationship Id="rId4" Type="http://schemas.openxmlformats.org/officeDocument/2006/relationships/tags" Target="../tags/tag51.xml"/><Relationship Id="rId9" Type="http://schemas.openxmlformats.org/officeDocument/2006/relationships/tags" Target="../tags/tag56.xml"/><Relationship Id="rId14" Type="http://schemas.openxmlformats.org/officeDocument/2006/relationships/tags" Target="../tags/tag61.xml"/><Relationship Id="rId22" Type="http://schemas.openxmlformats.org/officeDocument/2006/relationships/image" Target="../media/image16.jpe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6.png"/><Relationship Id="rId3" Type="http://schemas.openxmlformats.org/officeDocument/2006/relationships/tags" Target="../tags/tag68.xml"/><Relationship Id="rId7" Type="http://schemas.openxmlformats.org/officeDocument/2006/relationships/image" Target="../media/image20.png"/><Relationship Id="rId12" Type="http://schemas.openxmlformats.org/officeDocument/2006/relationships/image" Target="../media/image25.png"/><Relationship Id="rId2" Type="http://schemas.openxmlformats.org/officeDocument/2006/relationships/tags" Target="../tags/tag67.xml"/><Relationship Id="rId16" Type="http://schemas.openxmlformats.org/officeDocument/2006/relationships/image" Target="../media/image29.png"/><Relationship Id="rId1" Type="http://schemas.openxmlformats.org/officeDocument/2006/relationships/tags" Target="../tags/tag66.xml"/><Relationship Id="rId6" Type="http://schemas.openxmlformats.org/officeDocument/2006/relationships/notesSlide" Target="../notesSlides/notesSlide6.xml"/><Relationship Id="rId11" Type="http://schemas.openxmlformats.org/officeDocument/2006/relationships/image" Target="../media/image24.png"/><Relationship Id="rId5" Type="http://schemas.openxmlformats.org/officeDocument/2006/relationships/slideLayout" Target="../slideLayouts/slideLayout3.xml"/><Relationship Id="rId15" Type="http://schemas.openxmlformats.org/officeDocument/2006/relationships/image" Target="../media/image28.png"/><Relationship Id="rId10" Type="http://schemas.openxmlformats.org/officeDocument/2006/relationships/image" Target="../media/image23.png"/><Relationship Id="rId4" Type="http://schemas.openxmlformats.org/officeDocument/2006/relationships/tags" Target="../tags/tag69.xml"/><Relationship Id="rId9" Type="http://schemas.openxmlformats.org/officeDocument/2006/relationships/image" Target="../media/image22.png"/><Relationship Id="rId14"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tags" Target="../tags/tag72.xml"/><Relationship Id="rId7" Type="http://schemas.openxmlformats.org/officeDocument/2006/relationships/notesSlide" Target="../notesSlides/notesSlide7.xml"/><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slideLayout" Target="../slideLayouts/slideLayout2.xml"/><Relationship Id="rId5" Type="http://schemas.openxmlformats.org/officeDocument/2006/relationships/tags" Target="../tags/tag74.xml"/><Relationship Id="rId4" Type="http://schemas.openxmlformats.org/officeDocument/2006/relationships/tags" Target="../tags/tag73.xml"/></Relationships>
</file>

<file path=ppt/slides/_rels/slide8.xml.rels><?xml version="1.0" encoding="UTF-8" standalone="yes"?>
<Relationships xmlns="http://schemas.openxmlformats.org/package/2006/relationships"><Relationship Id="rId8" Type="http://schemas.openxmlformats.org/officeDocument/2006/relationships/tags" Target="../tags/tag82.xml"/><Relationship Id="rId13" Type="http://schemas.openxmlformats.org/officeDocument/2006/relationships/tags" Target="../tags/tag87.xml"/><Relationship Id="rId18" Type="http://schemas.openxmlformats.org/officeDocument/2006/relationships/tags" Target="../tags/tag92.xml"/><Relationship Id="rId26" Type="http://schemas.openxmlformats.org/officeDocument/2006/relationships/tags" Target="../tags/tag100.xml"/><Relationship Id="rId3" Type="http://schemas.openxmlformats.org/officeDocument/2006/relationships/tags" Target="../tags/tag77.xml"/><Relationship Id="rId21" Type="http://schemas.openxmlformats.org/officeDocument/2006/relationships/tags" Target="../tags/tag95.xml"/><Relationship Id="rId7" Type="http://schemas.openxmlformats.org/officeDocument/2006/relationships/tags" Target="../tags/tag81.xml"/><Relationship Id="rId12" Type="http://schemas.openxmlformats.org/officeDocument/2006/relationships/tags" Target="../tags/tag86.xml"/><Relationship Id="rId17" Type="http://schemas.openxmlformats.org/officeDocument/2006/relationships/tags" Target="../tags/tag91.xml"/><Relationship Id="rId25" Type="http://schemas.openxmlformats.org/officeDocument/2006/relationships/tags" Target="../tags/tag99.xml"/><Relationship Id="rId2" Type="http://schemas.openxmlformats.org/officeDocument/2006/relationships/tags" Target="../tags/tag76.xml"/><Relationship Id="rId16" Type="http://schemas.openxmlformats.org/officeDocument/2006/relationships/tags" Target="../tags/tag90.xml"/><Relationship Id="rId20" Type="http://schemas.openxmlformats.org/officeDocument/2006/relationships/tags" Target="../tags/tag94.xml"/><Relationship Id="rId29" Type="http://schemas.openxmlformats.org/officeDocument/2006/relationships/slideLayout" Target="../slideLayouts/slideLayout2.xml"/><Relationship Id="rId1" Type="http://schemas.openxmlformats.org/officeDocument/2006/relationships/tags" Target="../tags/tag75.xml"/><Relationship Id="rId6" Type="http://schemas.openxmlformats.org/officeDocument/2006/relationships/tags" Target="../tags/tag80.xml"/><Relationship Id="rId11" Type="http://schemas.openxmlformats.org/officeDocument/2006/relationships/tags" Target="../tags/tag85.xml"/><Relationship Id="rId24" Type="http://schemas.openxmlformats.org/officeDocument/2006/relationships/tags" Target="../tags/tag98.xml"/><Relationship Id="rId5" Type="http://schemas.openxmlformats.org/officeDocument/2006/relationships/tags" Target="../tags/tag79.xml"/><Relationship Id="rId15" Type="http://schemas.openxmlformats.org/officeDocument/2006/relationships/tags" Target="../tags/tag89.xml"/><Relationship Id="rId23" Type="http://schemas.openxmlformats.org/officeDocument/2006/relationships/tags" Target="../tags/tag97.xml"/><Relationship Id="rId28" Type="http://schemas.openxmlformats.org/officeDocument/2006/relationships/tags" Target="../tags/tag102.xml"/><Relationship Id="rId10" Type="http://schemas.openxmlformats.org/officeDocument/2006/relationships/tags" Target="../tags/tag84.xml"/><Relationship Id="rId19" Type="http://schemas.openxmlformats.org/officeDocument/2006/relationships/tags" Target="../tags/tag93.xml"/><Relationship Id="rId31" Type="http://schemas.openxmlformats.org/officeDocument/2006/relationships/hyperlink" Target="https://www.csps-efpc.gc.ca/events/index-eng.aspx" TargetMode="External"/><Relationship Id="rId4" Type="http://schemas.openxmlformats.org/officeDocument/2006/relationships/tags" Target="../tags/tag78.xml"/><Relationship Id="rId9" Type="http://schemas.openxmlformats.org/officeDocument/2006/relationships/tags" Target="../tags/tag83.xml"/><Relationship Id="rId14" Type="http://schemas.openxmlformats.org/officeDocument/2006/relationships/tags" Target="../tags/tag88.xml"/><Relationship Id="rId22" Type="http://schemas.openxmlformats.org/officeDocument/2006/relationships/tags" Target="../tags/tag96.xml"/><Relationship Id="rId27" Type="http://schemas.openxmlformats.org/officeDocument/2006/relationships/tags" Target="../tags/tag101.xml"/><Relationship Id="rId30"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105.xml"/><Relationship Id="rId7" Type="http://schemas.openxmlformats.org/officeDocument/2006/relationships/tags" Target="../tags/tag109.xml"/><Relationship Id="rId2" Type="http://schemas.openxmlformats.org/officeDocument/2006/relationships/tags" Target="../tags/tag104.xml"/><Relationship Id="rId1" Type="http://schemas.openxmlformats.org/officeDocument/2006/relationships/tags" Target="../tags/tag103.xml"/><Relationship Id="rId6" Type="http://schemas.openxmlformats.org/officeDocument/2006/relationships/tags" Target="../tags/tag108.xml"/><Relationship Id="rId5" Type="http://schemas.openxmlformats.org/officeDocument/2006/relationships/tags" Target="../tags/tag107.xml"/><Relationship Id="rId10" Type="http://schemas.openxmlformats.org/officeDocument/2006/relationships/image" Target="../media/image30.jpeg"/><Relationship Id="rId4" Type="http://schemas.openxmlformats.org/officeDocument/2006/relationships/tags" Target="../tags/tag106.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
          <p:cNvPicPr preferRelativeResize="0"/>
          <p:nvPr>
            <p:custDataLst>
              <p:tags r:id="rId1"/>
            </p:custDataLst>
          </p:nvPr>
        </p:nvPicPr>
        <p:blipFill rotWithShape="1">
          <a:blip r:embed="rId8">
            <a:alphaModFix/>
          </a:blip>
          <a:srcRect/>
          <a:stretch/>
        </p:blipFill>
        <p:spPr>
          <a:xfrm>
            <a:off x="2376498" y="267238"/>
            <a:ext cx="171429" cy="409524"/>
          </a:xfrm>
          <a:prstGeom prst="rect">
            <a:avLst/>
          </a:prstGeom>
          <a:noFill/>
          <a:ln>
            <a:noFill/>
          </a:ln>
        </p:spPr>
      </p:pic>
      <p:sp>
        <p:nvSpPr>
          <p:cNvPr id="68" name="Google Shape;68;p1"/>
          <p:cNvSpPr txBox="1">
            <a:spLocks noGrp="1"/>
          </p:cNvSpPr>
          <p:nvPr>
            <p:ph type="ctrTitle"/>
            <p:custDataLst>
              <p:tags r:id="rId2"/>
            </p:custDataLst>
          </p:nvPr>
        </p:nvSpPr>
        <p:spPr>
          <a:xfrm>
            <a:off x="322272" y="728375"/>
            <a:ext cx="8587812" cy="27096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rgbClr val="FFFFFF"/>
              </a:buClr>
              <a:buSzPts val="4200"/>
              <a:buFont typeface="Georgia"/>
              <a:buNone/>
            </a:pPr>
            <a:r>
              <a:rPr lang="en-US"/>
              <a:t>Académie du numérique de l’École de la fonction publique du Canada</a:t>
            </a:r>
            <a:endParaRPr/>
          </a:p>
        </p:txBody>
      </p:sp>
      <p:sp>
        <p:nvSpPr>
          <p:cNvPr id="69" name="Google Shape;69;p1"/>
          <p:cNvSpPr txBox="1">
            <a:spLocks noGrp="1"/>
          </p:cNvSpPr>
          <p:nvPr>
            <p:ph type="subTitle" idx="1"/>
            <p:custDataLst>
              <p:tags r:id="rId3"/>
            </p:custDataLst>
          </p:nvPr>
        </p:nvSpPr>
        <p:spPr>
          <a:xfrm>
            <a:off x="322284" y="3539205"/>
            <a:ext cx="5142900" cy="8493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1300"/>
              <a:buNone/>
            </a:pPr>
            <a:r>
              <a:rPr lang="en-US"/>
              <a:t>Qui sommes-nous et que faisons-nous?</a:t>
            </a:r>
            <a:endParaRPr/>
          </a:p>
        </p:txBody>
      </p:sp>
      <p:pic>
        <p:nvPicPr>
          <p:cNvPr id="70" name="Google Shape;70;p1"/>
          <p:cNvPicPr preferRelativeResize="0"/>
          <p:nvPr>
            <p:custDataLst>
              <p:tags r:id="rId4"/>
            </p:custDataLst>
          </p:nvPr>
        </p:nvPicPr>
        <p:blipFill rotWithShape="1">
          <a:blip r:embed="rId9">
            <a:alphaModFix/>
          </a:blip>
          <a:srcRect/>
          <a:stretch/>
        </p:blipFill>
        <p:spPr>
          <a:xfrm>
            <a:off x="1639926" y="271640"/>
            <a:ext cx="822287" cy="280623"/>
          </a:xfrm>
          <a:prstGeom prst="rect">
            <a:avLst/>
          </a:prstGeom>
          <a:noFill/>
          <a:ln>
            <a:noFill/>
          </a:ln>
        </p:spPr>
      </p:pic>
      <p:pic>
        <p:nvPicPr>
          <p:cNvPr id="71" name="Google Shape;71;p1"/>
          <p:cNvPicPr preferRelativeResize="0"/>
          <p:nvPr>
            <p:custDataLst>
              <p:tags r:id="rId5"/>
            </p:custDataLst>
          </p:nvPr>
        </p:nvPicPr>
        <p:blipFill rotWithShape="1">
          <a:blip r:embed="rId10">
            <a:alphaModFix/>
          </a:blip>
          <a:srcRect/>
          <a:stretch/>
        </p:blipFill>
        <p:spPr>
          <a:xfrm>
            <a:off x="663945" y="262834"/>
            <a:ext cx="975981" cy="28942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9"/>
          <p:cNvSpPr txBox="1"/>
          <p:nvPr>
            <p:custDataLst>
              <p:tags r:id="rId1"/>
            </p:custDataLst>
          </p:nvPr>
        </p:nvSpPr>
        <p:spPr>
          <a:xfrm>
            <a:off x="8523215" y="4541567"/>
            <a:ext cx="495000" cy="3693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Narrow"/>
                <a:ea typeface="Arial Narrow"/>
                <a:cs typeface="Arial Narrow"/>
                <a:sym typeface="Arial Narrow"/>
              </a:rPr>
              <a:t>5</a:t>
            </a:r>
            <a:endParaRPr/>
          </a:p>
        </p:txBody>
      </p:sp>
      <p:sp>
        <p:nvSpPr>
          <p:cNvPr id="255" name="Google Shape;255;p29"/>
          <p:cNvSpPr txBox="1"/>
          <p:nvPr>
            <p:custDataLst>
              <p:tags r:id="rId2"/>
            </p:custDataLst>
          </p:nvPr>
        </p:nvSpPr>
        <p:spPr>
          <a:xfrm>
            <a:off x="1618571" y="2018400"/>
            <a:ext cx="1337276"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Données</a:t>
            </a:r>
            <a:r>
              <a:rPr lang="en-US" sz="1050" b="0" i="0" u="none" strike="noStrike" cap="none">
                <a:solidFill>
                  <a:srgbClr val="3F3F3F"/>
                </a:solidFill>
                <a:latin typeface="Georgia"/>
                <a:ea typeface="Georgia"/>
                <a:cs typeface="Georgia"/>
                <a:sym typeface="Georgia"/>
              </a:rPr>
              <a:t> : </a:t>
            </a:r>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compétences et outils nécessaires pour effectuer des analyses, élaborer et tester des hypothèses, visualiser et échanger des résultats reproductibles.</a:t>
            </a:r>
            <a:endParaRPr/>
          </a:p>
        </p:txBody>
      </p:sp>
      <p:sp>
        <p:nvSpPr>
          <p:cNvPr id="256" name="Google Shape;256;p29"/>
          <p:cNvSpPr txBox="1"/>
          <p:nvPr>
            <p:custDataLst>
              <p:tags r:id="rId3"/>
            </p:custDataLst>
          </p:nvPr>
        </p:nvSpPr>
        <p:spPr>
          <a:xfrm>
            <a:off x="3040869" y="2018400"/>
            <a:ext cx="1620942"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Conception inclusive</a:t>
            </a:r>
            <a:r>
              <a:rPr lang="en-US" sz="1050" b="0" i="0" u="none" strike="noStrike" cap="none">
                <a:solidFill>
                  <a:srgbClr val="3F3F3F"/>
                </a:solidFill>
                <a:latin typeface="Georgia"/>
                <a:ea typeface="Georgia"/>
                <a:cs typeface="Georgia"/>
                <a:sym typeface="Georgia"/>
              </a:rPr>
              <a:t> : </a:t>
            </a:r>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compétences en lien avec les techniques et les outils utilisés en matière de recherche conceptuelle concernant l’expérience utilisateur, ainsi qu’avec la conception des services à l’ère numérique.</a:t>
            </a:r>
            <a:endParaRPr/>
          </a:p>
        </p:txBody>
      </p:sp>
      <p:sp>
        <p:nvSpPr>
          <p:cNvPr id="257" name="Google Shape;257;p29"/>
          <p:cNvSpPr txBox="1"/>
          <p:nvPr>
            <p:custDataLst>
              <p:tags r:id="rId4"/>
            </p:custDataLst>
          </p:nvPr>
        </p:nvSpPr>
        <p:spPr>
          <a:xfrm>
            <a:off x="4661811" y="2018400"/>
            <a:ext cx="1702431" cy="1815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Intelligence artificielle et apprentissage machine</a:t>
            </a:r>
            <a:r>
              <a:rPr lang="en-US" sz="1050" b="0" i="0" u="none" strike="noStrike" cap="none">
                <a:solidFill>
                  <a:srgbClr val="3F3F3F"/>
                </a:solidFill>
                <a:latin typeface="Georgia"/>
                <a:ea typeface="Georgia"/>
                <a:cs typeface="Georgia"/>
                <a:sym typeface="Georgia"/>
              </a:rPr>
              <a:t> : expérience pratique de l’élaboration et de l’utilisation d’algorithmes pour apprendre à partir de données et faire des prédictions ou prendre des décisions fondées sur celles-ci.</a:t>
            </a:r>
            <a:endParaRPr/>
          </a:p>
        </p:txBody>
      </p:sp>
      <p:sp>
        <p:nvSpPr>
          <p:cNvPr id="258" name="Google Shape;258;p29"/>
          <p:cNvSpPr txBox="1"/>
          <p:nvPr>
            <p:custDataLst>
              <p:tags r:id="rId5"/>
            </p:custDataLst>
          </p:nvPr>
        </p:nvSpPr>
        <p:spPr>
          <a:xfrm>
            <a:off x="7624355" y="2018390"/>
            <a:ext cx="1519645" cy="195141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DevOps</a:t>
            </a:r>
            <a:r>
              <a:rPr lang="en-US" sz="1050" b="0" i="0" u="none" strike="noStrike" cap="none">
                <a:solidFill>
                  <a:srgbClr val="3F3F3F"/>
                </a:solidFill>
                <a:latin typeface="Georgia"/>
                <a:ea typeface="Georgia"/>
                <a:cs typeface="Georgia"/>
                <a:sym typeface="Georgia"/>
              </a:rPr>
              <a:t> : </a:t>
            </a:r>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pratiques de développement (Dév) et d’opérations (Op) reposant sur des principes agiles et permettant de travailler tout au long du cycle de vie du service (développement, mise en œuvre, soutien). </a:t>
            </a:r>
            <a:endParaRPr/>
          </a:p>
        </p:txBody>
      </p:sp>
      <p:sp>
        <p:nvSpPr>
          <p:cNvPr id="259" name="Google Shape;259;p29"/>
          <p:cNvSpPr txBox="1"/>
          <p:nvPr>
            <p:custDataLst>
              <p:tags r:id="rId6"/>
            </p:custDataLst>
          </p:nvPr>
        </p:nvSpPr>
        <p:spPr>
          <a:xfrm>
            <a:off x="6308699" y="2018390"/>
            <a:ext cx="1396351" cy="1835785"/>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Développement</a:t>
            </a:r>
            <a:r>
              <a:rPr lang="en-US" sz="1050" b="0" i="0" u="none" strike="noStrike" cap="none">
                <a:solidFill>
                  <a:srgbClr val="3F3F3F"/>
                </a:solidFill>
                <a:latin typeface="Georgia"/>
                <a:ea typeface="Georgia"/>
                <a:cs typeface="Georgia"/>
                <a:sym typeface="Georgia"/>
              </a:rPr>
              <a:t> : </a:t>
            </a:r>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outils de développement moderne, y compris : programmation orientée objet, développement Web et développement d’applications. </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0000"/>
              </a:solidFill>
              <a:latin typeface="Arial"/>
              <a:ea typeface="Arial"/>
              <a:cs typeface="Arial"/>
              <a:sym typeface="Arial"/>
            </a:endParaRPr>
          </a:p>
        </p:txBody>
      </p:sp>
      <p:sp>
        <p:nvSpPr>
          <p:cNvPr id="260" name="Google Shape;260;p29"/>
          <p:cNvSpPr/>
          <p:nvPr>
            <p:custDataLst>
              <p:tags r:id="rId7"/>
            </p:custDataLst>
          </p:nvPr>
        </p:nvSpPr>
        <p:spPr>
          <a:xfrm>
            <a:off x="1099326" y="708475"/>
            <a:ext cx="6974100" cy="48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29"/>
          <p:cNvSpPr txBox="1"/>
          <p:nvPr>
            <p:custDataLst>
              <p:tags r:id="rId8"/>
            </p:custDataLst>
          </p:nvPr>
        </p:nvSpPr>
        <p:spPr>
          <a:xfrm>
            <a:off x="955425" y="139075"/>
            <a:ext cx="8062800" cy="569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4E5B73"/>
                </a:solidFill>
                <a:latin typeface="Georgia"/>
                <a:ea typeface="Georgia"/>
                <a:cs typeface="Georgia"/>
                <a:sym typeface="Georgia"/>
              </a:rPr>
              <a:t>Volets d’apprentissage du </a:t>
            </a:r>
            <a:r>
              <a:rPr lang="en-US" sz="3000">
                <a:solidFill>
                  <a:srgbClr val="4E5B73"/>
                </a:solidFill>
                <a:latin typeface="Georgia"/>
                <a:ea typeface="Georgia"/>
                <a:cs typeface="Georgia"/>
                <a:sym typeface="Georgia"/>
              </a:rPr>
              <a:t>volet </a:t>
            </a:r>
            <a:r>
              <a:rPr lang="en-US" sz="3000" b="0" i="0" u="none" strike="noStrike" cap="none">
                <a:solidFill>
                  <a:srgbClr val="4E5B73"/>
                </a:solidFill>
                <a:latin typeface="Georgia"/>
                <a:ea typeface="Georgia"/>
                <a:cs typeface="Georgia"/>
                <a:sym typeface="Georgia"/>
              </a:rPr>
              <a:t>Excellence</a:t>
            </a:r>
            <a:endParaRPr sz="3000" b="0" i="0" u="none" strike="noStrike" cap="none">
              <a:solidFill>
                <a:srgbClr val="4E5B73"/>
              </a:solidFill>
              <a:latin typeface="Georgia"/>
              <a:ea typeface="Georgia"/>
              <a:cs typeface="Georgia"/>
              <a:sym typeface="Georgia"/>
            </a:endParaRPr>
          </a:p>
        </p:txBody>
      </p:sp>
      <p:sp>
        <p:nvSpPr>
          <p:cNvPr id="262" name="Google Shape;262;p29"/>
          <p:cNvSpPr txBox="1">
            <a:spLocks noGrp="1"/>
          </p:cNvSpPr>
          <p:nvPr>
            <p:ph type="sldNum" idx="12"/>
            <p:custDataLst>
              <p:tags r:id="rId9"/>
            </p:custDataLst>
          </p:nvPr>
        </p:nvSpPr>
        <p:spPr>
          <a:xfrm>
            <a:off x="4420070" y="4753313"/>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10</a:t>
            </a:fld>
            <a:endParaRPr/>
          </a:p>
        </p:txBody>
      </p:sp>
      <p:sp>
        <p:nvSpPr>
          <p:cNvPr id="263" name="Google Shape;263;p29"/>
          <p:cNvSpPr/>
          <p:nvPr>
            <p:custDataLst>
              <p:tags r:id="rId10"/>
            </p:custDataLst>
          </p:nvPr>
        </p:nvSpPr>
        <p:spPr>
          <a:xfrm>
            <a:off x="431178" y="1185674"/>
            <a:ext cx="770578" cy="748771"/>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53535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4" name="Google Shape;264;p29"/>
          <p:cNvSpPr/>
          <p:nvPr>
            <p:custDataLst>
              <p:tags r:id="rId11"/>
            </p:custDataLst>
          </p:nvPr>
        </p:nvSpPr>
        <p:spPr>
          <a:xfrm>
            <a:off x="202525" y="1054676"/>
            <a:ext cx="1295700" cy="26037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65" name="Google Shape;265;p29"/>
          <p:cNvSpPr txBox="1"/>
          <p:nvPr>
            <p:custDataLst>
              <p:tags r:id="rId12"/>
            </p:custDataLst>
          </p:nvPr>
        </p:nvSpPr>
        <p:spPr>
          <a:xfrm>
            <a:off x="199750" y="2188724"/>
            <a:ext cx="1333800" cy="146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sng" strike="noStrike" cap="none">
                <a:solidFill>
                  <a:schemeClr val="lt1"/>
                </a:solidFill>
                <a:latin typeface="Georgia"/>
                <a:ea typeface="Georgia"/>
                <a:cs typeface="Georgia"/>
                <a:sym typeface="Georgia"/>
              </a:rPr>
              <a:t>Leadership</a:t>
            </a:r>
            <a:r>
              <a:rPr lang="en-US" sz="1050" b="1" i="0" u="none" strike="noStrike" cap="none">
                <a:solidFill>
                  <a:schemeClr val="lt1"/>
                </a:solidFill>
                <a:latin typeface="Georgia"/>
                <a:ea typeface="Georgia"/>
                <a:cs typeface="Georgia"/>
                <a:sym typeface="Georgia"/>
              </a:rPr>
              <a:t> :</a:t>
            </a:r>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gamme de sujets non spécialisés sur le leadership (p. ex. normes numériques, conception axée sur l’utilisateur).</a:t>
            </a:r>
            <a:endParaRPr/>
          </a:p>
        </p:txBody>
      </p:sp>
      <p:cxnSp>
        <p:nvCxnSpPr>
          <p:cNvPr id="266" name="Google Shape;266;p29"/>
          <p:cNvCxnSpPr/>
          <p:nvPr>
            <p:custDataLst>
              <p:tags r:id="rId13"/>
            </p:custDataLst>
          </p:nvPr>
        </p:nvCxnSpPr>
        <p:spPr>
          <a:xfrm>
            <a:off x="1618571" y="1010085"/>
            <a:ext cx="0" cy="3130061"/>
          </a:xfrm>
          <a:prstGeom prst="straightConnector1">
            <a:avLst/>
          </a:prstGeom>
          <a:noFill/>
          <a:ln w="38100" cap="flat" cmpd="sng">
            <a:solidFill>
              <a:srgbClr val="3C2755"/>
            </a:solidFill>
            <a:prstDash val="solid"/>
            <a:round/>
            <a:headEnd type="none" w="sm" len="sm"/>
            <a:tailEnd type="none" w="sm" len="sm"/>
          </a:ln>
        </p:spPr>
      </p:cxnSp>
      <p:sp>
        <p:nvSpPr>
          <p:cNvPr id="267" name="Google Shape;267;p29"/>
          <p:cNvSpPr txBox="1"/>
          <p:nvPr>
            <p:custDataLst>
              <p:tags r:id="rId14"/>
            </p:custDataLst>
          </p:nvPr>
        </p:nvSpPr>
        <p:spPr>
          <a:xfrm>
            <a:off x="263307" y="3676584"/>
            <a:ext cx="1206900"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Formation propre au leadership des participants</a:t>
            </a:r>
            <a:endParaRPr/>
          </a:p>
        </p:txBody>
      </p:sp>
      <p:pic>
        <p:nvPicPr>
          <p:cNvPr id="268" name="Google Shape;268;p29"/>
          <p:cNvPicPr preferRelativeResize="0"/>
          <p:nvPr>
            <p:custDataLst>
              <p:tags r:id="rId15"/>
            </p:custDataLst>
          </p:nvPr>
        </p:nvPicPr>
        <p:blipFill rotWithShape="1">
          <a:blip r:embed="rId24" cstate="hqprint">
            <a:alphaModFix/>
            <a:extLst>
              <a:ext uri="{28A0092B-C50C-407E-A947-70E740481C1C}">
                <a14:useLocalDpi xmlns:a14="http://schemas.microsoft.com/office/drawing/2010/main"/>
              </a:ext>
            </a:extLst>
          </a:blip>
          <a:srcRect/>
          <a:stretch/>
        </p:blipFill>
        <p:spPr>
          <a:xfrm>
            <a:off x="6603389" y="1007989"/>
            <a:ext cx="696760" cy="844954"/>
          </a:xfrm>
          <a:prstGeom prst="rect">
            <a:avLst/>
          </a:prstGeom>
          <a:noFill/>
          <a:ln>
            <a:noFill/>
          </a:ln>
        </p:spPr>
      </p:pic>
      <p:pic>
        <p:nvPicPr>
          <p:cNvPr id="269" name="Google Shape;269;p29"/>
          <p:cNvPicPr preferRelativeResize="0"/>
          <p:nvPr>
            <p:custDataLst>
              <p:tags r:id="rId16"/>
            </p:custDataLst>
          </p:nvPr>
        </p:nvPicPr>
        <p:blipFill rotWithShape="1">
          <a:blip r:embed="rId25" cstate="hqprint">
            <a:alphaModFix/>
            <a:extLst>
              <a:ext uri="{28A0092B-C50C-407E-A947-70E740481C1C}">
                <a14:useLocalDpi xmlns:a14="http://schemas.microsoft.com/office/drawing/2010/main"/>
              </a:ext>
            </a:extLst>
          </a:blip>
          <a:srcRect/>
          <a:stretch/>
        </p:blipFill>
        <p:spPr>
          <a:xfrm>
            <a:off x="4810892" y="1089491"/>
            <a:ext cx="984983" cy="844954"/>
          </a:xfrm>
          <a:prstGeom prst="rect">
            <a:avLst/>
          </a:prstGeom>
          <a:noFill/>
          <a:ln>
            <a:noFill/>
          </a:ln>
        </p:spPr>
      </p:pic>
      <p:pic>
        <p:nvPicPr>
          <p:cNvPr id="270" name="Google Shape;270;p29"/>
          <p:cNvPicPr preferRelativeResize="0"/>
          <p:nvPr>
            <p:custDataLst>
              <p:tags r:id="rId17"/>
            </p:custDataLst>
          </p:nvPr>
        </p:nvPicPr>
        <p:blipFill rotWithShape="1">
          <a:blip r:embed="rId26" cstate="hqprint">
            <a:alphaModFix/>
            <a:extLst>
              <a:ext uri="{28A0092B-C50C-407E-A947-70E740481C1C}">
                <a14:useLocalDpi xmlns:a14="http://schemas.microsoft.com/office/drawing/2010/main"/>
              </a:ext>
            </a:extLst>
          </a:blip>
          <a:srcRect/>
          <a:stretch/>
        </p:blipFill>
        <p:spPr>
          <a:xfrm>
            <a:off x="8021450" y="1054676"/>
            <a:ext cx="727835" cy="844954"/>
          </a:xfrm>
          <a:prstGeom prst="rect">
            <a:avLst/>
          </a:prstGeom>
          <a:noFill/>
          <a:ln>
            <a:noFill/>
          </a:ln>
        </p:spPr>
      </p:pic>
      <p:pic>
        <p:nvPicPr>
          <p:cNvPr id="271" name="Google Shape;271;p29"/>
          <p:cNvPicPr preferRelativeResize="0"/>
          <p:nvPr>
            <p:custDataLst>
              <p:tags r:id="rId18"/>
            </p:custDataLst>
          </p:nvPr>
        </p:nvPicPr>
        <p:blipFill rotWithShape="1">
          <a:blip r:embed="rId27" cstate="hqprint">
            <a:alphaModFix/>
            <a:extLst>
              <a:ext uri="{28A0092B-C50C-407E-A947-70E740481C1C}">
                <a14:useLocalDpi xmlns:a14="http://schemas.microsoft.com/office/drawing/2010/main"/>
              </a:ext>
            </a:extLst>
          </a:blip>
          <a:srcRect/>
          <a:stretch/>
        </p:blipFill>
        <p:spPr>
          <a:xfrm>
            <a:off x="3314947" y="1089491"/>
            <a:ext cx="840314" cy="844954"/>
          </a:xfrm>
          <a:prstGeom prst="rect">
            <a:avLst/>
          </a:prstGeom>
          <a:noFill/>
          <a:ln>
            <a:noFill/>
          </a:ln>
        </p:spPr>
      </p:pic>
      <p:pic>
        <p:nvPicPr>
          <p:cNvPr id="272" name="Google Shape;272;p29"/>
          <p:cNvPicPr preferRelativeResize="0"/>
          <p:nvPr>
            <p:custDataLst>
              <p:tags r:id="rId19"/>
            </p:custDataLst>
          </p:nvPr>
        </p:nvPicPr>
        <p:blipFill rotWithShape="1">
          <a:blip r:embed="rId28" cstate="hqprint">
            <a:alphaModFix/>
            <a:extLst>
              <a:ext uri="{28A0092B-C50C-407E-A947-70E740481C1C}">
                <a14:useLocalDpi xmlns:a14="http://schemas.microsoft.com/office/drawing/2010/main"/>
              </a:ext>
            </a:extLst>
          </a:blip>
          <a:srcRect/>
          <a:stretch/>
        </p:blipFill>
        <p:spPr>
          <a:xfrm>
            <a:off x="1868500" y="1089491"/>
            <a:ext cx="835937" cy="844954"/>
          </a:xfrm>
          <a:prstGeom prst="rect">
            <a:avLst/>
          </a:prstGeom>
          <a:noFill/>
          <a:ln>
            <a:noFill/>
          </a:ln>
        </p:spPr>
      </p:pic>
      <p:sp>
        <p:nvSpPr>
          <p:cNvPr id="273" name="Google Shape;273;p29"/>
          <p:cNvSpPr/>
          <p:nvPr>
            <p:custDataLst>
              <p:tags r:id="rId20"/>
            </p:custDataLst>
          </p:nvPr>
        </p:nvSpPr>
        <p:spPr>
          <a:xfrm rot="5400000">
            <a:off x="215995" y="247725"/>
            <a:ext cx="645300" cy="624900"/>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274" name="Google Shape;274;p29"/>
          <p:cNvSpPr txBox="1"/>
          <p:nvPr>
            <p:custDataLst>
              <p:tags r:id="rId21"/>
            </p:custDataLst>
          </p:nvPr>
        </p:nvSpPr>
        <p:spPr>
          <a:xfrm>
            <a:off x="329756" y="236503"/>
            <a:ext cx="324600" cy="64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9"/>
          <p:cNvSpPr txBox="1">
            <a:spLocks noGrp="1"/>
          </p:cNvSpPr>
          <p:nvPr>
            <p:ph type="title"/>
            <p:custDataLst>
              <p:tags r:id="rId1"/>
            </p:custDataLst>
          </p:nvPr>
        </p:nvSpPr>
        <p:spPr>
          <a:xfrm>
            <a:off x="1066925" y="334275"/>
            <a:ext cx="7548000" cy="542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Parcours d’apprentissage : cohorte 2 du volet Excellence</a:t>
            </a:r>
            <a:endParaRPr/>
          </a:p>
        </p:txBody>
      </p:sp>
      <p:sp>
        <p:nvSpPr>
          <p:cNvPr id="280" name="Google Shape;280;p9"/>
          <p:cNvSpPr txBox="1">
            <a:spLocks noGrp="1"/>
          </p:cNvSpPr>
          <p:nvPr>
            <p:ph type="sldNum" idx="12"/>
            <p:custDataLst>
              <p:tags r:id="rId2"/>
            </p:custDataLst>
          </p:nvPr>
        </p:nvSpPr>
        <p:spPr>
          <a:xfrm>
            <a:off x="4420070" y="4850859"/>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11</a:t>
            </a:fld>
            <a:endParaRPr/>
          </a:p>
        </p:txBody>
      </p:sp>
      <p:cxnSp>
        <p:nvCxnSpPr>
          <p:cNvPr id="281" name="Google Shape;281;p9"/>
          <p:cNvCxnSpPr/>
          <p:nvPr>
            <p:custDataLst>
              <p:tags r:id="rId3"/>
            </p:custDataLst>
          </p:nvPr>
        </p:nvCxnSpPr>
        <p:spPr>
          <a:xfrm rot="10800000" flipH="1">
            <a:off x="184750" y="2270397"/>
            <a:ext cx="8959250" cy="46181"/>
          </a:xfrm>
          <a:prstGeom prst="straightConnector1">
            <a:avLst/>
          </a:prstGeom>
          <a:noFill/>
          <a:ln w="76200" cap="flat" cmpd="sng">
            <a:solidFill>
              <a:schemeClr val="dk1"/>
            </a:solidFill>
            <a:prstDash val="solid"/>
            <a:round/>
            <a:headEnd type="none" w="sm" len="sm"/>
            <a:tailEnd type="triangle" w="med" len="med"/>
          </a:ln>
        </p:spPr>
      </p:cxnSp>
      <p:pic>
        <p:nvPicPr>
          <p:cNvPr id="282" name="Google Shape;282;p9" descr="Image result for foundations icon"/>
          <p:cNvPicPr preferRelativeResize="0"/>
          <p:nvPr>
            <p:custDataLst>
              <p:tags r:id="rId4"/>
            </p:custDataLst>
          </p:nvPr>
        </p:nvPicPr>
        <p:blipFill rotWithShape="1">
          <a:blip r:embed="rId38" cstate="hqprint">
            <a:alphaModFix/>
            <a:extLst>
              <a:ext uri="{28A0092B-C50C-407E-A947-70E740481C1C}">
                <a14:useLocalDpi xmlns:a14="http://schemas.microsoft.com/office/drawing/2010/main"/>
              </a:ext>
            </a:extLst>
          </a:blip>
          <a:srcRect/>
          <a:stretch/>
        </p:blipFill>
        <p:spPr>
          <a:xfrm>
            <a:off x="1662150" y="1964879"/>
            <a:ext cx="557895" cy="545975"/>
          </a:xfrm>
          <a:prstGeom prst="rect">
            <a:avLst/>
          </a:prstGeom>
          <a:noFill/>
          <a:ln>
            <a:noFill/>
          </a:ln>
        </p:spPr>
      </p:pic>
      <p:sp>
        <p:nvSpPr>
          <p:cNvPr id="283" name="Google Shape;283;p9"/>
          <p:cNvSpPr/>
          <p:nvPr>
            <p:custDataLst>
              <p:tags r:id="rId5"/>
            </p:custDataLst>
          </p:nvPr>
        </p:nvSpPr>
        <p:spPr>
          <a:xfrm>
            <a:off x="1440257" y="1155410"/>
            <a:ext cx="938139" cy="2181099"/>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Normes numériques</a:t>
            </a:r>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Définition du problème</a:t>
            </a:r>
            <a:endParaRPr/>
          </a:p>
        </p:txBody>
      </p:sp>
      <p:sp>
        <p:nvSpPr>
          <p:cNvPr id="284" name="Google Shape;284;p9"/>
          <p:cNvSpPr txBox="1"/>
          <p:nvPr>
            <p:custDataLst>
              <p:tags r:id="rId6"/>
            </p:custDataLst>
          </p:nvPr>
        </p:nvSpPr>
        <p:spPr>
          <a:xfrm>
            <a:off x="151502" y="2466027"/>
            <a:ext cx="1097204" cy="48474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Personnes intéressées (avec problèmes)</a:t>
            </a:r>
            <a:endParaRPr/>
          </a:p>
        </p:txBody>
      </p:sp>
      <p:sp>
        <p:nvSpPr>
          <p:cNvPr id="285" name="Google Shape;285;p9"/>
          <p:cNvSpPr txBox="1"/>
          <p:nvPr>
            <p:custDataLst>
              <p:tags r:id="rId7"/>
            </p:custDataLst>
          </p:nvPr>
        </p:nvSpPr>
        <p:spPr>
          <a:xfrm>
            <a:off x="277740" y="4055292"/>
            <a:ext cx="1074155" cy="43856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Georgia"/>
                <a:ea typeface="Georgia"/>
                <a:cs typeface="Georgia"/>
                <a:sym typeface="Georgia"/>
              </a:rPr>
              <a:t>Intégration</a:t>
            </a:r>
            <a:endParaRPr/>
          </a:p>
        </p:txBody>
      </p:sp>
      <p:sp>
        <p:nvSpPr>
          <p:cNvPr id="286" name="Google Shape;286;p9"/>
          <p:cNvSpPr txBox="1"/>
          <p:nvPr>
            <p:custDataLst>
              <p:tags r:id="rId8"/>
            </p:custDataLst>
          </p:nvPr>
        </p:nvSpPr>
        <p:spPr>
          <a:xfrm>
            <a:off x="1404019" y="4082150"/>
            <a:ext cx="1251916" cy="377219"/>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800" b="1" i="0" u="none" strike="noStrike" cap="none">
                <a:solidFill>
                  <a:schemeClr val="lt1"/>
                </a:solidFill>
                <a:latin typeface="Georgia"/>
                <a:ea typeface="Georgia"/>
                <a:cs typeface="Georgia"/>
                <a:sym typeface="Georgia"/>
              </a:rPr>
              <a:t>Camp d’entraînement</a:t>
            </a:r>
            <a:endParaRPr/>
          </a:p>
          <a:p>
            <a:pPr marL="0" marR="0" lvl="0" indent="0" algn="ctr" rtl="0">
              <a:lnSpc>
                <a:spcPct val="100000"/>
              </a:lnSpc>
              <a:spcBef>
                <a:spcPts val="0"/>
              </a:spcBef>
              <a:spcAft>
                <a:spcPts val="0"/>
              </a:spcAft>
              <a:buClr>
                <a:srgbClr val="000000"/>
              </a:buClr>
              <a:buSzPts val="1050"/>
              <a:buFont typeface="Arial"/>
              <a:buNone/>
            </a:pPr>
            <a:r>
              <a:rPr lang="en-US" sz="800" b="1" i="0" u="none" strike="noStrike" cap="none">
                <a:solidFill>
                  <a:schemeClr val="lt1"/>
                </a:solidFill>
                <a:latin typeface="Georgia"/>
                <a:ea typeface="Georgia"/>
                <a:cs typeface="Georgia"/>
                <a:sym typeface="Georgia"/>
              </a:rPr>
              <a:t>(1 semaine)</a:t>
            </a:r>
            <a:endParaRPr/>
          </a:p>
        </p:txBody>
      </p:sp>
      <p:sp>
        <p:nvSpPr>
          <p:cNvPr id="287" name="Google Shape;287;p9"/>
          <p:cNvSpPr txBox="1"/>
          <p:nvPr>
            <p:custDataLst>
              <p:tags r:id="rId9"/>
            </p:custDataLst>
          </p:nvPr>
        </p:nvSpPr>
        <p:spPr>
          <a:xfrm>
            <a:off x="2737631" y="4055292"/>
            <a:ext cx="3464743" cy="413712"/>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850" b="1" i="0" u="none" strike="noStrike" cap="none">
                <a:solidFill>
                  <a:schemeClr val="lt1"/>
                </a:solidFill>
                <a:latin typeface="Georgia"/>
                <a:ea typeface="Georgia"/>
                <a:cs typeface="Georgia"/>
                <a:sym typeface="Georgia"/>
              </a:rPr>
              <a:t>Apprentissage</a:t>
            </a:r>
            <a:endParaRPr/>
          </a:p>
          <a:p>
            <a:pPr marL="0" marR="0" lvl="0" indent="0" algn="ctr" rtl="0">
              <a:lnSpc>
                <a:spcPct val="100000"/>
              </a:lnSpc>
              <a:spcBef>
                <a:spcPts val="0"/>
              </a:spcBef>
              <a:spcAft>
                <a:spcPts val="0"/>
              </a:spcAft>
              <a:buClr>
                <a:srgbClr val="000000"/>
              </a:buClr>
              <a:buSzPts val="1050"/>
              <a:buFont typeface="Arial"/>
              <a:buNone/>
            </a:pPr>
            <a:r>
              <a:rPr lang="en-US" sz="850" b="1" i="0" u="none" strike="noStrike" cap="none">
                <a:solidFill>
                  <a:schemeClr val="lt1"/>
                </a:solidFill>
                <a:latin typeface="Georgia"/>
                <a:ea typeface="Georgia"/>
                <a:cs typeface="Georgia"/>
                <a:sym typeface="Georgia"/>
              </a:rPr>
              <a:t>(7 semaines - temps partiel)</a:t>
            </a:r>
            <a:endParaRPr/>
          </a:p>
        </p:txBody>
      </p:sp>
      <p:sp>
        <p:nvSpPr>
          <p:cNvPr id="288" name="Google Shape;288;p9"/>
          <p:cNvSpPr txBox="1"/>
          <p:nvPr>
            <p:custDataLst>
              <p:tags r:id="rId10"/>
            </p:custDataLst>
          </p:nvPr>
        </p:nvSpPr>
        <p:spPr>
          <a:xfrm>
            <a:off x="3640748" y="3121338"/>
            <a:ext cx="8237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Conseillers</a:t>
            </a:r>
            <a:endParaRPr/>
          </a:p>
        </p:txBody>
      </p:sp>
      <p:sp>
        <p:nvSpPr>
          <p:cNvPr id="289" name="Google Shape;289;p9"/>
          <p:cNvSpPr txBox="1"/>
          <p:nvPr>
            <p:custDataLst>
              <p:tags r:id="rId11"/>
            </p:custDataLst>
          </p:nvPr>
        </p:nvSpPr>
        <p:spPr>
          <a:xfrm>
            <a:off x="2655935" y="3007061"/>
            <a:ext cx="1014981" cy="30777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Rencontres de groupe hebdomadaires</a:t>
            </a:r>
            <a:endParaRPr/>
          </a:p>
        </p:txBody>
      </p:sp>
      <p:sp>
        <p:nvSpPr>
          <p:cNvPr id="290" name="Google Shape;290;p9"/>
          <p:cNvSpPr txBox="1"/>
          <p:nvPr>
            <p:custDataLst>
              <p:tags r:id="rId12"/>
            </p:custDataLst>
          </p:nvPr>
        </p:nvSpPr>
        <p:spPr>
          <a:xfrm>
            <a:off x="4531585" y="3122547"/>
            <a:ext cx="7466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Mentors</a:t>
            </a:r>
            <a:endParaRPr/>
          </a:p>
        </p:txBody>
      </p:sp>
      <p:sp>
        <p:nvSpPr>
          <p:cNvPr id="291" name="Google Shape;291;p9"/>
          <p:cNvSpPr/>
          <p:nvPr>
            <p:custDataLst>
              <p:tags r:id="rId13"/>
            </p:custDataLst>
          </p:nvPr>
        </p:nvSpPr>
        <p:spPr>
          <a:xfrm>
            <a:off x="6565709" y="1155410"/>
            <a:ext cx="1333611" cy="2181099"/>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Élaboration de solutions</a:t>
            </a:r>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r>
              <a:rPr lang="en-US" sz="1350" b="0" i="0" u="none" strike="noStrike" cap="none">
                <a:solidFill>
                  <a:schemeClr val="lt1"/>
                </a:solidFill>
                <a:latin typeface="Arial"/>
                <a:ea typeface="Arial"/>
                <a:cs typeface="Arial"/>
                <a:sym typeface="Arial"/>
              </a:rPr>
              <a:t>Journée de démonstration</a:t>
            </a:r>
            <a:endParaRPr/>
          </a:p>
        </p:txBody>
      </p:sp>
      <p:pic>
        <p:nvPicPr>
          <p:cNvPr id="292" name="Google Shape;292;p9" descr="https://pixabay.com/get/ee37b3062df41c22d2524518a34d4693e570e4d711ac104490f2c470a3e9b6bc/it-business-722950_1280.png"/>
          <p:cNvPicPr preferRelativeResize="0"/>
          <p:nvPr>
            <p:custDataLst>
              <p:tags r:id="rId14"/>
            </p:custDataLst>
          </p:nvPr>
        </p:nvPicPr>
        <p:blipFill rotWithShape="1">
          <a:blip r:embed="rId39" cstate="hqprint">
            <a:alphaModFix/>
            <a:extLst>
              <a:ext uri="{28A0092B-C50C-407E-A947-70E740481C1C}">
                <a14:useLocalDpi xmlns:a14="http://schemas.microsoft.com/office/drawing/2010/main"/>
              </a:ext>
            </a:extLst>
          </a:blip>
          <a:srcRect/>
          <a:stretch/>
        </p:blipFill>
        <p:spPr>
          <a:xfrm>
            <a:off x="6870104" y="1973701"/>
            <a:ext cx="724819" cy="684076"/>
          </a:xfrm>
          <a:prstGeom prst="rect">
            <a:avLst/>
          </a:prstGeom>
          <a:noFill/>
          <a:ln>
            <a:noFill/>
          </a:ln>
        </p:spPr>
      </p:pic>
      <p:sp>
        <p:nvSpPr>
          <p:cNvPr id="293" name="Google Shape;293;p9"/>
          <p:cNvSpPr txBox="1"/>
          <p:nvPr>
            <p:custDataLst>
              <p:tags r:id="rId15"/>
            </p:custDataLst>
          </p:nvPr>
        </p:nvSpPr>
        <p:spPr>
          <a:xfrm>
            <a:off x="7915573" y="2796231"/>
            <a:ext cx="1228427" cy="92333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Bulletins d’information</a:t>
            </a:r>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Slack </a:t>
            </a:r>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Manuel de transition</a:t>
            </a:r>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Rétroaction des apprenants</a:t>
            </a:r>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Participation des ministères</a:t>
            </a:r>
            <a:endParaRPr/>
          </a:p>
        </p:txBody>
      </p:sp>
      <p:sp>
        <p:nvSpPr>
          <p:cNvPr id="294" name="Google Shape;294;p9"/>
          <p:cNvSpPr txBox="1"/>
          <p:nvPr>
            <p:custDataLst>
              <p:tags r:id="rId16"/>
            </p:custDataLst>
          </p:nvPr>
        </p:nvSpPr>
        <p:spPr>
          <a:xfrm>
            <a:off x="3038367" y="1496396"/>
            <a:ext cx="2781074" cy="161583"/>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Apprentissage spécialisé individuel</a:t>
            </a:r>
            <a:endParaRPr/>
          </a:p>
        </p:txBody>
      </p:sp>
      <p:sp>
        <p:nvSpPr>
          <p:cNvPr id="295" name="Google Shape;295;p9"/>
          <p:cNvSpPr/>
          <p:nvPr>
            <p:custDataLst>
              <p:tags r:id="rId17"/>
            </p:custDataLst>
          </p:nvPr>
        </p:nvSpPr>
        <p:spPr>
          <a:xfrm rot="-5400000" flipH="1">
            <a:off x="4297941" y="1744959"/>
            <a:ext cx="287704" cy="3521164"/>
          </a:xfrm>
          <a:prstGeom prst="rightBrace">
            <a:avLst>
              <a:gd name="adj1" fmla="val 8333"/>
              <a:gd name="adj2" fmla="val 50000"/>
            </a:avLst>
          </a:prstGeom>
          <a:noFill/>
          <a:ln w="9525" cap="flat" cmpd="sng">
            <a:solidFill>
              <a:srgbClr val="3C275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296" name="Google Shape;296;p9"/>
          <p:cNvGrpSpPr/>
          <p:nvPr>
            <p:custDataLst>
              <p:tags r:id="rId18"/>
            </p:custDataLst>
          </p:nvPr>
        </p:nvGrpSpPr>
        <p:grpSpPr>
          <a:xfrm>
            <a:off x="3515037" y="3661629"/>
            <a:ext cx="1853512" cy="339858"/>
            <a:chOff x="2959528" y="1324500"/>
            <a:chExt cx="1414500" cy="916800"/>
          </a:xfrm>
        </p:grpSpPr>
        <p:sp>
          <p:nvSpPr>
            <p:cNvPr id="297" name="Google Shape;297;p9"/>
            <p:cNvSpPr/>
            <p:nvPr/>
          </p:nvSpPr>
          <p:spPr>
            <a:xfrm>
              <a:off x="2959528" y="1324500"/>
              <a:ext cx="1414500" cy="9168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298" name="Google Shape;298;p9"/>
            <p:cNvSpPr txBox="1"/>
            <p:nvPr/>
          </p:nvSpPr>
          <p:spPr>
            <a:xfrm>
              <a:off x="2979773" y="1376013"/>
              <a:ext cx="1394255" cy="77609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Intégrée à l’apprentissage (classe ou interactif)</a:t>
              </a:r>
              <a:endParaRPr/>
            </a:p>
          </p:txBody>
        </p:sp>
      </p:grpSp>
      <p:sp>
        <p:nvSpPr>
          <p:cNvPr id="299" name="Google Shape;299;p9"/>
          <p:cNvSpPr txBox="1"/>
          <p:nvPr>
            <p:custDataLst>
              <p:tags r:id="rId19"/>
            </p:custDataLst>
          </p:nvPr>
        </p:nvSpPr>
        <p:spPr>
          <a:xfrm>
            <a:off x="2841978" y="2390170"/>
            <a:ext cx="3419334" cy="32316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Exploration des problèmes (individuelle et en groupe)</a:t>
            </a:r>
            <a:endParaRPr/>
          </a:p>
        </p:txBody>
      </p:sp>
      <p:sp>
        <p:nvSpPr>
          <p:cNvPr id="300" name="Google Shape;300;p9"/>
          <p:cNvSpPr txBox="1"/>
          <p:nvPr>
            <p:custDataLst>
              <p:tags r:id="rId20"/>
            </p:custDataLst>
          </p:nvPr>
        </p:nvSpPr>
        <p:spPr>
          <a:xfrm>
            <a:off x="5353052" y="3121338"/>
            <a:ext cx="7466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Formateurs</a:t>
            </a:r>
            <a:endParaRPr/>
          </a:p>
        </p:txBody>
      </p:sp>
      <p:grpSp>
        <p:nvGrpSpPr>
          <p:cNvPr id="301" name="Google Shape;301;p9"/>
          <p:cNvGrpSpPr/>
          <p:nvPr>
            <p:custDataLst>
              <p:tags r:id="rId21"/>
            </p:custDataLst>
          </p:nvPr>
        </p:nvGrpSpPr>
        <p:grpSpPr>
          <a:xfrm>
            <a:off x="3659295" y="850416"/>
            <a:ext cx="1975961" cy="339855"/>
            <a:chOff x="5210401" y="4511004"/>
            <a:chExt cx="1592248" cy="339855"/>
          </a:xfrm>
        </p:grpSpPr>
        <p:grpSp>
          <p:nvGrpSpPr>
            <p:cNvPr id="302" name="Google Shape;302;p9"/>
            <p:cNvGrpSpPr/>
            <p:nvPr/>
          </p:nvGrpSpPr>
          <p:grpSpPr>
            <a:xfrm>
              <a:off x="5210401" y="4511004"/>
              <a:ext cx="1592248" cy="339855"/>
              <a:chOff x="2959528" y="1324500"/>
              <a:chExt cx="1414500" cy="916800"/>
            </a:xfrm>
          </p:grpSpPr>
          <p:sp>
            <p:nvSpPr>
              <p:cNvPr id="303" name="Google Shape;303;p9"/>
              <p:cNvSpPr/>
              <p:nvPr/>
            </p:nvSpPr>
            <p:spPr>
              <a:xfrm>
                <a:off x="2959528" y="1324500"/>
                <a:ext cx="1414500" cy="9168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304" name="Google Shape;304;p9"/>
              <p:cNvSpPr txBox="1"/>
              <p:nvPr/>
            </p:nvSpPr>
            <p:spPr>
              <a:xfrm>
                <a:off x="3236299" y="1528810"/>
                <a:ext cx="1069912" cy="69240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Apprentissage en ligne</a:t>
                </a:r>
                <a:endParaRPr/>
              </a:p>
            </p:txBody>
          </p:sp>
        </p:grpSp>
        <p:pic>
          <p:nvPicPr>
            <p:cNvPr id="305" name="Google Shape;305;p9" descr="Image result for computer icon"/>
            <p:cNvPicPr preferRelativeResize="0"/>
            <p:nvPr/>
          </p:nvPicPr>
          <p:blipFill rotWithShape="1">
            <a:blip r:embed="rId40" cstate="hqprint">
              <a:alphaModFix/>
              <a:extLst>
                <a:ext uri="{28A0092B-C50C-407E-A947-70E740481C1C}">
                  <a14:useLocalDpi xmlns:a14="http://schemas.microsoft.com/office/drawing/2010/main"/>
                </a:ext>
              </a:extLst>
            </a:blip>
            <a:srcRect/>
            <a:stretch/>
          </p:blipFill>
          <p:spPr>
            <a:xfrm>
              <a:off x="5304450" y="4590731"/>
              <a:ext cx="194306" cy="225267"/>
            </a:xfrm>
            <a:prstGeom prst="rect">
              <a:avLst/>
            </a:prstGeom>
            <a:noFill/>
            <a:ln>
              <a:noFill/>
            </a:ln>
          </p:spPr>
        </p:pic>
      </p:grpSp>
      <p:sp>
        <p:nvSpPr>
          <p:cNvPr id="306" name="Google Shape;306;p9"/>
          <p:cNvSpPr txBox="1"/>
          <p:nvPr>
            <p:custDataLst>
              <p:tags r:id="rId22"/>
            </p:custDataLst>
          </p:nvPr>
        </p:nvSpPr>
        <p:spPr>
          <a:xfrm>
            <a:off x="6381778" y="4066173"/>
            <a:ext cx="1333611" cy="413712"/>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950" b="1" i="0" u="none" strike="noStrike" cap="none">
                <a:solidFill>
                  <a:schemeClr val="lt1"/>
                </a:solidFill>
                <a:latin typeface="Georgia"/>
                <a:ea typeface="Georgia"/>
                <a:cs typeface="Georgia"/>
                <a:sym typeface="Georgia"/>
              </a:rPr>
              <a:t>Stage</a:t>
            </a:r>
            <a:endParaRPr sz="950" b="1" i="0" u="none"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950" b="1" i="0" u="none" strike="noStrike" cap="none">
                <a:solidFill>
                  <a:schemeClr val="lt1"/>
                </a:solidFill>
                <a:latin typeface="Georgia"/>
                <a:ea typeface="Georgia"/>
                <a:cs typeface="Georgia"/>
                <a:sym typeface="Georgia"/>
              </a:rPr>
              <a:t>(2 semaines)</a:t>
            </a:r>
            <a:endParaRPr/>
          </a:p>
        </p:txBody>
      </p:sp>
      <p:sp>
        <p:nvSpPr>
          <p:cNvPr id="307" name="Google Shape;307;p9"/>
          <p:cNvSpPr txBox="1"/>
          <p:nvPr>
            <p:custDataLst>
              <p:tags r:id="rId23"/>
            </p:custDataLst>
          </p:nvPr>
        </p:nvSpPr>
        <p:spPr>
          <a:xfrm>
            <a:off x="7833958" y="4050196"/>
            <a:ext cx="1158464" cy="413712"/>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Georgia"/>
                <a:ea typeface="Georgia"/>
                <a:cs typeface="Georgia"/>
                <a:sym typeface="Georgia"/>
              </a:rPr>
              <a:t>Suivi ultérieur</a:t>
            </a:r>
            <a:endParaRPr/>
          </a:p>
        </p:txBody>
      </p:sp>
      <p:pic>
        <p:nvPicPr>
          <p:cNvPr id="308" name="Google Shape;308;p9" descr="Image result for community icon"/>
          <p:cNvPicPr preferRelativeResize="0"/>
          <p:nvPr>
            <p:custDataLst>
              <p:tags r:id="rId24"/>
            </p:custDataLst>
          </p:nvPr>
        </p:nvPicPr>
        <p:blipFill rotWithShape="1">
          <a:blip r:embed="rId41">
            <a:alphaModFix/>
          </a:blip>
          <a:srcRect/>
          <a:stretch/>
        </p:blipFill>
        <p:spPr>
          <a:xfrm>
            <a:off x="7941098" y="1622440"/>
            <a:ext cx="1032125" cy="1161861"/>
          </a:xfrm>
          <a:prstGeom prst="rect">
            <a:avLst/>
          </a:prstGeom>
          <a:noFill/>
          <a:ln>
            <a:noFill/>
          </a:ln>
        </p:spPr>
      </p:pic>
      <p:pic>
        <p:nvPicPr>
          <p:cNvPr id="309" name="Google Shape;309;p9" descr="Image result for person icon"/>
          <p:cNvPicPr preferRelativeResize="0"/>
          <p:nvPr>
            <p:custDataLst>
              <p:tags r:id="rId25"/>
            </p:custDataLst>
          </p:nvPr>
        </p:nvPicPr>
        <p:blipFill rotWithShape="1">
          <a:blip r:embed="rId42">
            <a:alphaModFix/>
          </a:blip>
          <a:srcRect/>
          <a:stretch/>
        </p:blipFill>
        <p:spPr>
          <a:xfrm>
            <a:off x="492346" y="1331907"/>
            <a:ext cx="540000" cy="540000"/>
          </a:xfrm>
          <a:prstGeom prst="rect">
            <a:avLst/>
          </a:prstGeom>
          <a:noFill/>
          <a:ln>
            <a:noFill/>
          </a:ln>
        </p:spPr>
      </p:pic>
      <p:pic>
        <p:nvPicPr>
          <p:cNvPr id="310" name="Google Shape;310;p9" descr="Image result for person icon"/>
          <p:cNvPicPr preferRelativeResize="0"/>
          <p:nvPr>
            <p:custDataLst>
              <p:tags r:id="rId26"/>
            </p:custDataLst>
          </p:nvPr>
        </p:nvPicPr>
        <p:blipFill rotWithShape="1">
          <a:blip r:embed="rId42">
            <a:alphaModFix/>
          </a:blip>
          <a:srcRect/>
          <a:stretch/>
        </p:blipFill>
        <p:spPr>
          <a:xfrm>
            <a:off x="180433" y="1458922"/>
            <a:ext cx="540000" cy="540000"/>
          </a:xfrm>
          <a:prstGeom prst="rect">
            <a:avLst/>
          </a:prstGeom>
          <a:noFill/>
          <a:ln>
            <a:noFill/>
          </a:ln>
        </p:spPr>
      </p:pic>
      <p:pic>
        <p:nvPicPr>
          <p:cNvPr id="311" name="Google Shape;311;p9" descr="Image result for person icon"/>
          <p:cNvPicPr preferRelativeResize="0"/>
          <p:nvPr>
            <p:custDataLst>
              <p:tags r:id="rId27"/>
            </p:custDataLst>
          </p:nvPr>
        </p:nvPicPr>
        <p:blipFill rotWithShape="1">
          <a:blip r:embed="rId42">
            <a:alphaModFix/>
          </a:blip>
          <a:srcRect/>
          <a:stretch/>
        </p:blipFill>
        <p:spPr>
          <a:xfrm>
            <a:off x="339391" y="1709113"/>
            <a:ext cx="540000" cy="540000"/>
          </a:xfrm>
          <a:prstGeom prst="rect">
            <a:avLst/>
          </a:prstGeom>
          <a:noFill/>
          <a:ln>
            <a:noFill/>
          </a:ln>
        </p:spPr>
      </p:pic>
      <p:pic>
        <p:nvPicPr>
          <p:cNvPr id="312" name="Google Shape;312;p9" descr="Image result for person icon"/>
          <p:cNvPicPr preferRelativeResize="0"/>
          <p:nvPr>
            <p:custDataLst>
              <p:tags r:id="rId28"/>
            </p:custDataLst>
          </p:nvPr>
        </p:nvPicPr>
        <p:blipFill rotWithShape="1">
          <a:blip r:embed="rId42">
            <a:alphaModFix/>
          </a:blip>
          <a:srcRect/>
          <a:stretch/>
        </p:blipFill>
        <p:spPr>
          <a:xfrm>
            <a:off x="648538" y="1627720"/>
            <a:ext cx="540000" cy="540000"/>
          </a:xfrm>
          <a:prstGeom prst="rect">
            <a:avLst/>
          </a:prstGeom>
          <a:noFill/>
          <a:ln>
            <a:noFill/>
          </a:ln>
        </p:spPr>
      </p:pic>
      <p:grpSp>
        <p:nvGrpSpPr>
          <p:cNvPr id="313" name="Google Shape;313;p9"/>
          <p:cNvGrpSpPr/>
          <p:nvPr>
            <p:custDataLst>
              <p:tags r:id="rId29"/>
            </p:custDataLst>
          </p:nvPr>
        </p:nvGrpSpPr>
        <p:grpSpPr>
          <a:xfrm>
            <a:off x="2846366" y="1738931"/>
            <a:ext cx="3291481" cy="382017"/>
            <a:chOff x="431178" y="1010085"/>
            <a:chExt cx="8305362" cy="924360"/>
          </a:xfrm>
        </p:grpSpPr>
        <p:pic>
          <p:nvPicPr>
            <p:cNvPr id="314" name="Google Shape;314;p9"/>
            <p:cNvPicPr preferRelativeResize="0"/>
            <p:nvPr/>
          </p:nvPicPr>
          <p:blipFill rotWithShape="1">
            <a:blip r:embed="rId43" cstate="hqprint">
              <a:alphaModFix/>
              <a:extLst>
                <a:ext uri="{28A0092B-C50C-407E-A947-70E740481C1C}">
                  <a14:useLocalDpi xmlns:a14="http://schemas.microsoft.com/office/drawing/2010/main"/>
                </a:ext>
              </a:extLst>
            </a:blip>
            <a:srcRect/>
            <a:stretch/>
          </p:blipFill>
          <p:spPr>
            <a:xfrm>
              <a:off x="8039780" y="1010085"/>
              <a:ext cx="696760" cy="844954"/>
            </a:xfrm>
            <a:prstGeom prst="rect">
              <a:avLst/>
            </a:prstGeom>
            <a:noFill/>
            <a:ln>
              <a:noFill/>
            </a:ln>
          </p:spPr>
        </p:pic>
        <p:pic>
          <p:nvPicPr>
            <p:cNvPr id="315" name="Google Shape;315;p9"/>
            <p:cNvPicPr preferRelativeResize="0"/>
            <p:nvPr/>
          </p:nvPicPr>
          <p:blipFill rotWithShape="1">
            <a:blip r:embed="rId44" cstate="hqprint">
              <a:alphaModFix/>
              <a:extLst>
                <a:ext uri="{28A0092B-C50C-407E-A947-70E740481C1C}">
                  <a14:useLocalDpi xmlns:a14="http://schemas.microsoft.com/office/drawing/2010/main"/>
                </a:ext>
              </a:extLst>
            </a:blip>
            <a:srcRect/>
            <a:stretch/>
          </p:blipFill>
          <p:spPr>
            <a:xfrm>
              <a:off x="4810892" y="1089491"/>
              <a:ext cx="984983" cy="844954"/>
            </a:xfrm>
            <a:prstGeom prst="rect">
              <a:avLst/>
            </a:prstGeom>
            <a:noFill/>
            <a:ln>
              <a:noFill/>
            </a:ln>
          </p:spPr>
        </p:pic>
        <p:pic>
          <p:nvPicPr>
            <p:cNvPr id="316" name="Google Shape;316;p9"/>
            <p:cNvPicPr preferRelativeResize="0"/>
            <p:nvPr/>
          </p:nvPicPr>
          <p:blipFill rotWithShape="1">
            <a:blip r:embed="rId45" cstate="hqprint">
              <a:alphaModFix/>
              <a:extLst>
                <a:ext uri="{28A0092B-C50C-407E-A947-70E740481C1C}">
                  <a14:useLocalDpi xmlns:a14="http://schemas.microsoft.com/office/drawing/2010/main"/>
                </a:ext>
              </a:extLst>
            </a:blip>
            <a:srcRect/>
            <a:stretch/>
          </p:blipFill>
          <p:spPr>
            <a:xfrm>
              <a:off x="6553910" y="1010085"/>
              <a:ext cx="727835" cy="844954"/>
            </a:xfrm>
            <a:prstGeom prst="rect">
              <a:avLst/>
            </a:prstGeom>
            <a:noFill/>
            <a:ln>
              <a:noFill/>
            </a:ln>
          </p:spPr>
        </p:pic>
        <p:pic>
          <p:nvPicPr>
            <p:cNvPr id="317" name="Google Shape;317;p9"/>
            <p:cNvPicPr preferRelativeResize="0"/>
            <p:nvPr/>
          </p:nvPicPr>
          <p:blipFill rotWithShape="1">
            <a:blip r:embed="rId46" cstate="hqprint">
              <a:alphaModFix/>
              <a:extLst>
                <a:ext uri="{28A0092B-C50C-407E-A947-70E740481C1C}">
                  <a14:useLocalDpi xmlns:a14="http://schemas.microsoft.com/office/drawing/2010/main"/>
                </a:ext>
              </a:extLst>
            </a:blip>
            <a:srcRect/>
            <a:stretch/>
          </p:blipFill>
          <p:spPr>
            <a:xfrm>
              <a:off x="3314947" y="1089491"/>
              <a:ext cx="840314" cy="844954"/>
            </a:xfrm>
            <a:prstGeom prst="rect">
              <a:avLst/>
            </a:prstGeom>
            <a:noFill/>
            <a:ln>
              <a:noFill/>
            </a:ln>
          </p:spPr>
        </p:pic>
        <p:pic>
          <p:nvPicPr>
            <p:cNvPr id="318" name="Google Shape;318;p9"/>
            <p:cNvPicPr preferRelativeResize="0"/>
            <p:nvPr/>
          </p:nvPicPr>
          <p:blipFill rotWithShape="1">
            <a:blip r:embed="rId47" cstate="hqprint">
              <a:alphaModFix/>
              <a:extLst>
                <a:ext uri="{28A0092B-C50C-407E-A947-70E740481C1C}">
                  <a14:useLocalDpi xmlns:a14="http://schemas.microsoft.com/office/drawing/2010/main"/>
                </a:ext>
              </a:extLst>
            </a:blip>
            <a:srcRect/>
            <a:stretch/>
          </p:blipFill>
          <p:spPr>
            <a:xfrm>
              <a:off x="1868500" y="1089491"/>
              <a:ext cx="835937" cy="844954"/>
            </a:xfrm>
            <a:prstGeom prst="rect">
              <a:avLst/>
            </a:prstGeom>
            <a:noFill/>
            <a:ln>
              <a:noFill/>
            </a:ln>
          </p:spPr>
        </p:pic>
        <p:sp>
          <p:nvSpPr>
            <p:cNvPr id="319" name="Google Shape;319;p9"/>
            <p:cNvSpPr/>
            <p:nvPr/>
          </p:nvSpPr>
          <p:spPr>
            <a:xfrm>
              <a:off x="431178" y="1185674"/>
              <a:ext cx="770578" cy="748771"/>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53535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pic>
        <p:nvPicPr>
          <p:cNvPr id="320" name="Google Shape;320;p9" descr="Image result for event icon"/>
          <p:cNvPicPr preferRelativeResize="0"/>
          <p:nvPr>
            <p:custDataLst>
              <p:tags r:id="rId30"/>
            </p:custDataLst>
          </p:nvPr>
        </p:nvPicPr>
        <p:blipFill rotWithShape="1">
          <a:blip r:embed="rId48" cstate="hqprint">
            <a:alphaModFix/>
            <a:extLst>
              <a:ext uri="{28A0092B-C50C-407E-A947-70E740481C1C}">
                <a14:useLocalDpi xmlns:a14="http://schemas.microsoft.com/office/drawing/2010/main"/>
              </a:ext>
            </a:extLst>
          </a:blip>
          <a:srcRect/>
          <a:stretch/>
        </p:blipFill>
        <p:spPr>
          <a:xfrm>
            <a:off x="2943750" y="2561431"/>
            <a:ext cx="385059" cy="389284"/>
          </a:xfrm>
          <a:prstGeom prst="rect">
            <a:avLst/>
          </a:prstGeom>
          <a:noFill/>
          <a:ln>
            <a:noFill/>
          </a:ln>
        </p:spPr>
      </p:pic>
      <p:grpSp>
        <p:nvGrpSpPr>
          <p:cNvPr id="321" name="Google Shape;321;p9"/>
          <p:cNvGrpSpPr/>
          <p:nvPr>
            <p:custDataLst>
              <p:tags r:id="rId31"/>
            </p:custDataLst>
          </p:nvPr>
        </p:nvGrpSpPr>
        <p:grpSpPr>
          <a:xfrm>
            <a:off x="3666273" y="2586238"/>
            <a:ext cx="696065" cy="510363"/>
            <a:chOff x="6789526" y="3563498"/>
            <a:chExt cx="696065" cy="510363"/>
          </a:xfrm>
        </p:grpSpPr>
        <p:pic>
          <p:nvPicPr>
            <p:cNvPr id="322" name="Google Shape;322;p9" descr="Image result for person icon"/>
            <p:cNvPicPr preferRelativeResize="0"/>
            <p:nvPr/>
          </p:nvPicPr>
          <p:blipFill rotWithShape="1">
            <a:blip r:embed="rId49">
              <a:alphaModFix/>
            </a:blip>
            <a:srcRect/>
            <a:stretch/>
          </p:blipFill>
          <p:spPr>
            <a:xfrm>
              <a:off x="6789526" y="3563498"/>
              <a:ext cx="510363" cy="510363"/>
            </a:xfrm>
            <a:prstGeom prst="rect">
              <a:avLst/>
            </a:prstGeom>
            <a:noFill/>
            <a:ln>
              <a:noFill/>
            </a:ln>
          </p:spPr>
        </p:pic>
        <p:pic>
          <p:nvPicPr>
            <p:cNvPr id="323" name="Google Shape;323;p9" descr="Image result for person icon"/>
            <p:cNvPicPr preferRelativeResize="0"/>
            <p:nvPr/>
          </p:nvPicPr>
          <p:blipFill rotWithShape="1">
            <a:blip r:embed="rId49">
              <a:alphaModFix/>
            </a:blip>
            <a:srcRect/>
            <a:stretch/>
          </p:blipFill>
          <p:spPr>
            <a:xfrm>
              <a:off x="6975228" y="3563498"/>
              <a:ext cx="510363" cy="510363"/>
            </a:xfrm>
            <a:prstGeom prst="rect">
              <a:avLst/>
            </a:prstGeom>
            <a:noFill/>
            <a:ln>
              <a:noFill/>
            </a:ln>
          </p:spPr>
        </p:pic>
      </p:grpSp>
      <p:grpSp>
        <p:nvGrpSpPr>
          <p:cNvPr id="324" name="Google Shape;324;p9"/>
          <p:cNvGrpSpPr/>
          <p:nvPr>
            <p:custDataLst>
              <p:tags r:id="rId32"/>
            </p:custDataLst>
          </p:nvPr>
        </p:nvGrpSpPr>
        <p:grpSpPr>
          <a:xfrm>
            <a:off x="4515852" y="2583868"/>
            <a:ext cx="696065" cy="510363"/>
            <a:chOff x="6789526" y="3563498"/>
            <a:chExt cx="696065" cy="510363"/>
          </a:xfrm>
        </p:grpSpPr>
        <p:pic>
          <p:nvPicPr>
            <p:cNvPr id="325" name="Google Shape;325;p9" descr="Image result for person icon"/>
            <p:cNvPicPr preferRelativeResize="0"/>
            <p:nvPr/>
          </p:nvPicPr>
          <p:blipFill rotWithShape="1">
            <a:blip r:embed="rId49">
              <a:alphaModFix/>
            </a:blip>
            <a:srcRect/>
            <a:stretch/>
          </p:blipFill>
          <p:spPr>
            <a:xfrm>
              <a:off x="6789526" y="3563498"/>
              <a:ext cx="510363" cy="510363"/>
            </a:xfrm>
            <a:prstGeom prst="rect">
              <a:avLst/>
            </a:prstGeom>
            <a:noFill/>
            <a:ln>
              <a:noFill/>
            </a:ln>
          </p:spPr>
        </p:pic>
        <p:pic>
          <p:nvPicPr>
            <p:cNvPr id="326" name="Google Shape;326;p9" descr="Image result for person icon"/>
            <p:cNvPicPr preferRelativeResize="0"/>
            <p:nvPr/>
          </p:nvPicPr>
          <p:blipFill rotWithShape="1">
            <a:blip r:embed="rId49">
              <a:alphaModFix/>
            </a:blip>
            <a:srcRect/>
            <a:stretch/>
          </p:blipFill>
          <p:spPr>
            <a:xfrm>
              <a:off x="6975228" y="3563498"/>
              <a:ext cx="510363" cy="510363"/>
            </a:xfrm>
            <a:prstGeom prst="rect">
              <a:avLst/>
            </a:prstGeom>
            <a:noFill/>
            <a:ln>
              <a:noFill/>
            </a:ln>
          </p:spPr>
        </p:pic>
      </p:grpSp>
      <p:grpSp>
        <p:nvGrpSpPr>
          <p:cNvPr id="327" name="Google Shape;327;p9"/>
          <p:cNvGrpSpPr/>
          <p:nvPr>
            <p:custDataLst>
              <p:tags r:id="rId33"/>
            </p:custDataLst>
          </p:nvPr>
        </p:nvGrpSpPr>
        <p:grpSpPr>
          <a:xfrm>
            <a:off x="5342560" y="2590210"/>
            <a:ext cx="696065" cy="510363"/>
            <a:chOff x="6789526" y="3563498"/>
            <a:chExt cx="696065" cy="510363"/>
          </a:xfrm>
        </p:grpSpPr>
        <p:pic>
          <p:nvPicPr>
            <p:cNvPr id="328" name="Google Shape;328;p9" descr="Image result for person icon"/>
            <p:cNvPicPr preferRelativeResize="0"/>
            <p:nvPr/>
          </p:nvPicPr>
          <p:blipFill rotWithShape="1">
            <a:blip r:embed="rId49">
              <a:alphaModFix/>
            </a:blip>
            <a:srcRect/>
            <a:stretch/>
          </p:blipFill>
          <p:spPr>
            <a:xfrm>
              <a:off x="6789526" y="3563498"/>
              <a:ext cx="510363" cy="510363"/>
            </a:xfrm>
            <a:prstGeom prst="rect">
              <a:avLst/>
            </a:prstGeom>
            <a:noFill/>
            <a:ln>
              <a:noFill/>
            </a:ln>
          </p:spPr>
        </p:pic>
        <p:pic>
          <p:nvPicPr>
            <p:cNvPr id="329" name="Google Shape;329;p9" descr="Image result for person icon"/>
            <p:cNvPicPr preferRelativeResize="0"/>
            <p:nvPr/>
          </p:nvPicPr>
          <p:blipFill rotWithShape="1">
            <a:blip r:embed="rId49">
              <a:alphaModFix/>
            </a:blip>
            <a:srcRect/>
            <a:stretch/>
          </p:blipFill>
          <p:spPr>
            <a:xfrm>
              <a:off x="6975228" y="3563498"/>
              <a:ext cx="510363" cy="510363"/>
            </a:xfrm>
            <a:prstGeom prst="rect">
              <a:avLst/>
            </a:prstGeom>
            <a:noFill/>
            <a:ln>
              <a:noFill/>
            </a:ln>
          </p:spPr>
        </p:pic>
      </p:grpSp>
      <p:sp>
        <p:nvSpPr>
          <p:cNvPr id="330" name="Google Shape;330;p9"/>
          <p:cNvSpPr/>
          <p:nvPr>
            <p:custDataLst>
              <p:tags r:id="rId34"/>
            </p:custDataLst>
          </p:nvPr>
        </p:nvSpPr>
        <p:spPr>
          <a:xfrm rot="5400000">
            <a:off x="215995" y="247725"/>
            <a:ext cx="645300" cy="624900"/>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9"/>
          <p:cNvSpPr txBox="1"/>
          <p:nvPr>
            <p:custDataLst>
              <p:tags r:id="rId35"/>
            </p:custDataLst>
          </p:nvPr>
        </p:nvSpPr>
        <p:spPr>
          <a:xfrm>
            <a:off x="329756" y="236503"/>
            <a:ext cx="324600" cy="64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10"/>
          <p:cNvSpPr txBox="1">
            <a:spLocks noGrp="1"/>
          </p:cNvSpPr>
          <p:nvPr>
            <p:ph type="title"/>
            <p:custDataLst>
              <p:tags r:id="rId1"/>
            </p:custDataLst>
          </p:nvPr>
        </p:nvSpPr>
        <p:spPr>
          <a:xfrm>
            <a:off x="1098497" y="283213"/>
            <a:ext cx="8479444" cy="49771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1400"/>
              <a:buNone/>
            </a:pPr>
            <a:r>
              <a:rPr lang="en-US"/>
              <a:t>Comment diriger à l’ère du numérique</a:t>
            </a:r>
            <a:endParaRPr/>
          </a:p>
        </p:txBody>
      </p:sp>
      <p:sp>
        <p:nvSpPr>
          <p:cNvPr id="337" name="Google Shape;337;p10"/>
          <p:cNvSpPr txBox="1">
            <a:spLocks noGrp="1"/>
          </p:cNvSpPr>
          <p:nvPr>
            <p:ph type="sldNum" idx="12"/>
            <p:custDataLst>
              <p:tags r:id="rId2"/>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12</a:t>
            </a:fld>
            <a:endParaRPr/>
          </a:p>
        </p:txBody>
      </p:sp>
      <p:sp>
        <p:nvSpPr>
          <p:cNvPr id="338" name="Google Shape;338;p10"/>
          <p:cNvSpPr/>
          <p:nvPr>
            <p:custDataLst>
              <p:tags r:id="rId3"/>
            </p:custDataLst>
          </p:nvPr>
        </p:nvSpPr>
        <p:spPr>
          <a:xfrm rot="5400000">
            <a:off x="216083" y="247781"/>
            <a:ext cx="645268" cy="624756"/>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339" name="Google Shape;339;p10"/>
          <p:cNvSpPr txBox="1"/>
          <p:nvPr>
            <p:custDataLst>
              <p:tags r:id="rId4"/>
            </p:custDataLst>
          </p:nvPr>
        </p:nvSpPr>
        <p:spPr>
          <a:xfrm>
            <a:off x="324329" y="236503"/>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3</a:t>
            </a:r>
            <a:endParaRPr/>
          </a:p>
        </p:txBody>
      </p:sp>
      <p:sp>
        <p:nvSpPr>
          <p:cNvPr id="340" name="Google Shape;340;p10"/>
          <p:cNvSpPr txBox="1"/>
          <p:nvPr>
            <p:custDataLst>
              <p:tags r:id="rId5"/>
            </p:custDataLst>
          </p:nvPr>
        </p:nvSpPr>
        <p:spPr>
          <a:xfrm>
            <a:off x="568109" y="1430942"/>
            <a:ext cx="3690385"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1" i="0" u="none" strike="noStrike" cap="none">
                <a:solidFill>
                  <a:srgbClr val="DA797A"/>
                </a:solidFill>
                <a:latin typeface="Georgia"/>
                <a:ea typeface="Georgia"/>
                <a:cs typeface="Georgia"/>
                <a:sym typeface="Georgia"/>
              </a:rPr>
              <a:t>Programme Excellence :</a:t>
            </a:r>
            <a:endParaRPr/>
          </a:p>
        </p:txBody>
      </p:sp>
      <p:sp>
        <p:nvSpPr>
          <p:cNvPr id="341" name="Google Shape;341;p10"/>
          <p:cNvSpPr txBox="1"/>
          <p:nvPr>
            <p:custDataLst>
              <p:tags r:id="rId6"/>
            </p:custDataLst>
          </p:nvPr>
        </p:nvSpPr>
        <p:spPr>
          <a:xfrm>
            <a:off x="4085176" y="1496999"/>
            <a:ext cx="3015113" cy="36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accent3"/>
                </a:solidFill>
                <a:latin typeface="Georgia"/>
                <a:ea typeface="Georgia"/>
                <a:cs typeface="Georgia"/>
                <a:sym typeface="Georgia"/>
              </a:rPr>
              <a:t>Collectivité des cadres supérieurs :</a:t>
            </a:r>
            <a:endParaRPr/>
          </a:p>
        </p:txBody>
      </p:sp>
      <p:sp>
        <p:nvSpPr>
          <p:cNvPr id="342" name="Google Shape;342;p10"/>
          <p:cNvSpPr txBox="1"/>
          <p:nvPr>
            <p:custDataLst>
              <p:tags r:id="rId7"/>
            </p:custDataLst>
          </p:nvPr>
        </p:nvSpPr>
        <p:spPr>
          <a:xfrm>
            <a:off x="4077870" y="3242038"/>
            <a:ext cx="3422807"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1" i="0" u="none" strike="noStrike" cap="none">
                <a:solidFill>
                  <a:srgbClr val="DA797A"/>
                </a:solidFill>
                <a:latin typeface="Georgia"/>
                <a:ea typeface="Georgia"/>
                <a:cs typeface="Georgia"/>
                <a:sym typeface="Georgia"/>
              </a:rPr>
              <a:t>Pour tous les dirigeants :</a:t>
            </a:r>
            <a:endParaRPr/>
          </a:p>
        </p:txBody>
      </p:sp>
      <p:sp>
        <p:nvSpPr>
          <p:cNvPr id="343" name="Google Shape;343;p10"/>
          <p:cNvSpPr txBox="1"/>
          <p:nvPr>
            <p:custDataLst>
              <p:tags r:id="rId8"/>
            </p:custDataLst>
          </p:nvPr>
        </p:nvSpPr>
        <p:spPr>
          <a:xfrm>
            <a:off x="554988" y="3295648"/>
            <a:ext cx="3530188"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1" i="0" u="none" strike="noStrike" cap="none">
                <a:solidFill>
                  <a:srgbClr val="DA797A"/>
                </a:solidFill>
                <a:latin typeface="Georgia"/>
                <a:ea typeface="Georgia"/>
                <a:cs typeface="Georgia"/>
                <a:sym typeface="Georgia"/>
              </a:rPr>
              <a:t>Hauts dirigeants :</a:t>
            </a:r>
            <a:endParaRPr/>
          </a:p>
        </p:txBody>
      </p:sp>
      <p:sp>
        <p:nvSpPr>
          <p:cNvPr id="344" name="Google Shape;344;p10"/>
          <p:cNvSpPr txBox="1"/>
          <p:nvPr>
            <p:custDataLst>
              <p:tags r:id="rId9"/>
            </p:custDataLst>
          </p:nvPr>
        </p:nvSpPr>
        <p:spPr>
          <a:xfrm>
            <a:off x="568111" y="1820765"/>
            <a:ext cx="3352954" cy="69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b="0" i="0" u="none" strike="noStrike" cap="none">
                <a:solidFill>
                  <a:srgbClr val="000000"/>
                </a:solidFill>
                <a:latin typeface="Georgia"/>
                <a:ea typeface="Georgia"/>
                <a:cs typeface="Georgia"/>
                <a:sym typeface="Georgia"/>
              </a:rPr>
              <a:t>Se rapporte au leadership des participants du programme Excellence</a:t>
            </a:r>
            <a:endParaRPr/>
          </a:p>
          <a:p>
            <a:pPr marL="0" marR="0" lvl="0" indent="0" algn="l" rtl="0">
              <a:lnSpc>
                <a:spcPct val="100000"/>
              </a:lnSpc>
              <a:spcBef>
                <a:spcPts val="600"/>
              </a:spcBef>
              <a:spcAft>
                <a:spcPts val="600"/>
              </a:spcAft>
              <a:buNone/>
            </a:pPr>
            <a:r>
              <a:rPr lang="en-US" sz="1100" b="0" i="0" u="none" strike="noStrike" cap="none">
                <a:solidFill>
                  <a:srgbClr val="000000"/>
                </a:solidFill>
                <a:latin typeface="Georgia"/>
                <a:ea typeface="Georgia"/>
                <a:cs typeface="Georgia"/>
                <a:sym typeface="Georgia"/>
              </a:rPr>
              <a:t>Dirige des équipes agiles et multidisciplinaires et est responsable des produits à l’intention des dirigeants de l’organisation d’attache des participants.</a:t>
            </a:r>
            <a:endParaRPr/>
          </a:p>
        </p:txBody>
      </p:sp>
      <p:sp>
        <p:nvSpPr>
          <p:cNvPr id="345" name="Google Shape;345;p10"/>
          <p:cNvSpPr txBox="1"/>
          <p:nvPr>
            <p:custDataLst>
              <p:tags r:id="rId10"/>
            </p:custDataLst>
          </p:nvPr>
        </p:nvSpPr>
        <p:spPr>
          <a:xfrm>
            <a:off x="4092524" y="1866299"/>
            <a:ext cx="2298300" cy="74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600"/>
              </a:spcAft>
              <a:buNone/>
            </a:pPr>
            <a:r>
              <a:rPr lang="en-US" sz="1100" b="0" i="0" u="none" strike="noStrike" cap="none">
                <a:solidFill>
                  <a:srgbClr val="000000"/>
                </a:solidFill>
                <a:latin typeface="Georgia"/>
                <a:ea typeface="Georgia"/>
                <a:cs typeface="Georgia"/>
                <a:sym typeface="Georgia"/>
              </a:rPr>
              <a:t>Aperçu de l’environnement numérique actuel, de la transformation numérique et du rôle des cadres supérieurs lié à ce changement</a:t>
            </a:r>
            <a:endParaRPr/>
          </a:p>
        </p:txBody>
      </p:sp>
      <p:sp>
        <p:nvSpPr>
          <p:cNvPr id="346" name="Google Shape;346;p10"/>
          <p:cNvSpPr txBox="1"/>
          <p:nvPr>
            <p:custDataLst>
              <p:tags r:id="rId11"/>
            </p:custDataLst>
          </p:nvPr>
        </p:nvSpPr>
        <p:spPr>
          <a:xfrm>
            <a:off x="568110" y="3664735"/>
            <a:ext cx="3127910"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600"/>
              </a:spcAft>
              <a:buNone/>
            </a:pPr>
            <a:r>
              <a:rPr lang="en-US" sz="1100" b="0" i="0" u="none" strike="noStrike" cap="none">
                <a:solidFill>
                  <a:srgbClr val="000000"/>
                </a:solidFill>
                <a:latin typeface="Georgia"/>
                <a:ea typeface="Georgia"/>
                <a:cs typeface="Georgia"/>
                <a:sym typeface="Georgia"/>
              </a:rPr>
              <a:t>Parrainage et gouvernance du projet dans des environnements agiles</a:t>
            </a:r>
            <a:endParaRPr/>
          </a:p>
        </p:txBody>
      </p:sp>
      <p:cxnSp>
        <p:nvCxnSpPr>
          <p:cNvPr id="347" name="Google Shape;347;p10"/>
          <p:cNvCxnSpPr/>
          <p:nvPr>
            <p:custDataLst>
              <p:tags r:id="rId12"/>
            </p:custDataLst>
          </p:nvPr>
        </p:nvCxnSpPr>
        <p:spPr>
          <a:xfrm>
            <a:off x="509918" y="1575247"/>
            <a:ext cx="0" cy="1412502"/>
          </a:xfrm>
          <a:prstGeom prst="straightConnector1">
            <a:avLst/>
          </a:prstGeom>
          <a:noFill/>
          <a:ln w="38100" cap="flat" cmpd="sng">
            <a:solidFill>
              <a:schemeClr val="accent2"/>
            </a:solidFill>
            <a:prstDash val="solid"/>
            <a:round/>
            <a:headEnd type="none" w="sm" len="sm"/>
            <a:tailEnd type="none" w="sm" len="sm"/>
          </a:ln>
        </p:spPr>
      </p:cxnSp>
      <p:cxnSp>
        <p:nvCxnSpPr>
          <p:cNvPr id="348" name="Google Shape;348;p10"/>
          <p:cNvCxnSpPr/>
          <p:nvPr>
            <p:custDataLst>
              <p:tags r:id="rId13"/>
            </p:custDataLst>
          </p:nvPr>
        </p:nvCxnSpPr>
        <p:spPr>
          <a:xfrm>
            <a:off x="4006794" y="1575247"/>
            <a:ext cx="0" cy="1412502"/>
          </a:xfrm>
          <a:prstGeom prst="straightConnector1">
            <a:avLst/>
          </a:prstGeom>
          <a:noFill/>
          <a:ln w="38100" cap="flat" cmpd="sng">
            <a:solidFill>
              <a:schemeClr val="accent2"/>
            </a:solidFill>
            <a:prstDash val="solid"/>
            <a:round/>
            <a:headEnd type="none" w="sm" len="sm"/>
            <a:tailEnd type="none" w="sm" len="sm"/>
          </a:ln>
        </p:spPr>
      </p:cxnSp>
      <p:cxnSp>
        <p:nvCxnSpPr>
          <p:cNvPr id="349" name="Google Shape;349;p10"/>
          <p:cNvCxnSpPr/>
          <p:nvPr>
            <p:custDataLst>
              <p:tags r:id="rId14"/>
            </p:custDataLst>
          </p:nvPr>
        </p:nvCxnSpPr>
        <p:spPr>
          <a:xfrm>
            <a:off x="4006794" y="3187580"/>
            <a:ext cx="0" cy="1019912"/>
          </a:xfrm>
          <a:prstGeom prst="straightConnector1">
            <a:avLst/>
          </a:prstGeom>
          <a:noFill/>
          <a:ln w="38100" cap="flat" cmpd="sng">
            <a:solidFill>
              <a:schemeClr val="accent2"/>
            </a:solidFill>
            <a:prstDash val="solid"/>
            <a:round/>
            <a:headEnd type="none" w="sm" len="sm"/>
            <a:tailEnd type="none" w="sm" len="sm"/>
          </a:ln>
        </p:spPr>
      </p:cxnSp>
      <p:cxnSp>
        <p:nvCxnSpPr>
          <p:cNvPr id="350" name="Google Shape;350;p10"/>
          <p:cNvCxnSpPr/>
          <p:nvPr>
            <p:custDataLst>
              <p:tags r:id="rId15"/>
            </p:custDataLst>
          </p:nvPr>
        </p:nvCxnSpPr>
        <p:spPr>
          <a:xfrm>
            <a:off x="509918" y="3188625"/>
            <a:ext cx="0" cy="1018867"/>
          </a:xfrm>
          <a:prstGeom prst="straightConnector1">
            <a:avLst/>
          </a:prstGeom>
          <a:noFill/>
          <a:ln w="38100" cap="flat" cmpd="sng">
            <a:solidFill>
              <a:schemeClr val="accent2"/>
            </a:solidFill>
            <a:prstDash val="solid"/>
            <a:round/>
            <a:headEnd type="none" w="sm" len="sm"/>
            <a:tailEnd type="none" w="sm" len="sm"/>
          </a:ln>
        </p:spPr>
      </p:cxnSp>
      <p:sp>
        <p:nvSpPr>
          <p:cNvPr id="351" name="Google Shape;351;p10"/>
          <p:cNvSpPr/>
          <p:nvPr>
            <p:custDataLst>
              <p:tags r:id="rId16"/>
            </p:custDataLst>
          </p:nvPr>
        </p:nvSpPr>
        <p:spPr>
          <a:xfrm>
            <a:off x="1015015" y="827720"/>
            <a:ext cx="6207606" cy="738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Georgia"/>
                <a:ea typeface="Georgia"/>
                <a:cs typeface="Georgia"/>
                <a:sym typeface="Georgia"/>
              </a:rPr>
              <a:t>Le renforcement de la culture numérique et des compétences en leadership pour modifier la manière dont nous travaillons au sein de l’environnement des politiques et de la prestation de services en évolution rapide.</a:t>
            </a:r>
            <a:endParaRPr/>
          </a:p>
        </p:txBody>
      </p:sp>
      <p:sp>
        <p:nvSpPr>
          <p:cNvPr id="352" name="Google Shape;352;p10"/>
          <p:cNvSpPr txBox="1"/>
          <p:nvPr>
            <p:custDataLst>
              <p:tags r:id="rId17"/>
            </p:custDataLst>
          </p:nvPr>
        </p:nvSpPr>
        <p:spPr>
          <a:xfrm>
            <a:off x="4094716" y="3664735"/>
            <a:ext cx="3127910"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b="0" i="0" u="none" strike="noStrike" cap="none">
                <a:solidFill>
                  <a:srgbClr val="000000"/>
                </a:solidFill>
                <a:latin typeface="Georgia"/>
                <a:ea typeface="Georgia"/>
                <a:cs typeface="Georgia"/>
                <a:sym typeface="Georgia"/>
              </a:rPr>
              <a:t>Série d’activités permanentes sur les compétences numériques </a:t>
            </a:r>
            <a:endParaRPr/>
          </a:p>
          <a:p>
            <a:pPr marL="0" marR="0" lvl="0" indent="0" algn="l" rtl="0">
              <a:lnSpc>
                <a:spcPct val="100000"/>
              </a:lnSpc>
              <a:spcBef>
                <a:spcPts val="0"/>
              </a:spcBef>
              <a:spcAft>
                <a:spcPts val="0"/>
              </a:spcAft>
              <a:buNone/>
            </a:pPr>
            <a:endParaRPr sz="1100" b="0" i="0" u="none" strike="noStrike" cap="none">
              <a:solidFill>
                <a:srgbClr val="000000"/>
              </a:solidFill>
              <a:latin typeface="Georgia"/>
              <a:ea typeface="Georgia"/>
              <a:cs typeface="Georgia"/>
              <a:sym typeface="Georgia"/>
            </a:endParaRPr>
          </a:p>
        </p:txBody>
      </p:sp>
      <p:pic>
        <p:nvPicPr>
          <p:cNvPr id="353" name="Google Shape;353;p10"/>
          <p:cNvPicPr preferRelativeResize="0"/>
          <p:nvPr>
            <p:custDataLst>
              <p:tags r:id="rId18"/>
            </p:custDataLst>
          </p:nvPr>
        </p:nvPicPr>
        <p:blipFill rotWithShape="1">
          <a:blip r:embed="rId21" cstate="hqprint">
            <a:alphaModFix/>
            <a:extLst>
              <a:ext uri="{28A0092B-C50C-407E-A947-70E740481C1C}">
                <a14:useLocalDpi xmlns:a14="http://schemas.microsoft.com/office/drawing/2010/main"/>
              </a:ext>
            </a:extLst>
          </a:blip>
          <a:srcRect/>
          <a:stretch/>
        </p:blipFill>
        <p:spPr>
          <a:xfrm>
            <a:off x="7076956" y="1204992"/>
            <a:ext cx="1906421" cy="281301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
          <p:cNvSpPr/>
          <p:nvPr>
            <p:custDataLst>
              <p:tags r:id="rId1"/>
            </p:custDataLst>
          </p:nvPr>
        </p:nvSpPr>
        <p:spPr>
          <a:xfrm flipH="1">
            <a:off x="2419196" y="3091776"/>
            <a:ext cx="758019"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600" b="1" i="0" u="none" strike="noStrike" cap="none">
                <a:solidFill>
                  <a:srgbClr val="F2F2F2"/>
                </a:solidFill>
                <a:latin typeface="Georgia"/>
                <a:ea typeface="Georgia"/>
                <a:cs typeface="Georgia"/>
                <a:sym typeface="Georgia"/>
              </a:rPr>
              <a:t> »</a:t>
            </a:r>
            <a:endParaRPr/>
          </a:p>
        </p:txBody>
      </p:sp>
      <p:sp>
        <p:nvSpPr>
          <p:cNvPr id="359" name="Google Shape;359;p4"/>
          <p:cNvSpPr/>
          <p:nvPr>
            <p:custDataLst>
              <p:tags r:id="rId2"/>
            </p:custDataLst>
          </p:nvPr>
        </p:nvSpPr>
        <p:spPr>
          <a:xfrm>
            <a:off x="-86734" y="247122"/>
            <a:ext cx="391454"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600" b="1" i="0" u="none" strike="noStrike" cap="none">
                <a:solidFill>
                  <a:srgbClr val="F2F2F2"/>
                </a:solidFill>
                <a:latin typeface="Georgia"/>
                <a:ea typeface="Georgia"/>
                <a:cs typeface="Georgia"/>
                <a:sym typeface="Georgia"/>
              </a:rPr>
              <a:t>« </a:t>
            </a:r>
            <a:endParaRPr/>
          </a:p>
        </p:txBody>
      </p:sp>
      <p:sp>
        <p:nvSpPr>
          <p:cNvPr id="360" name="Google Shape;360;p4"/>
          <p:cNvSpPr txBox="1">
            <a:spLocks noGrp="1"/>
          </p:cNvSpPr>
          <p:nvPr>
            <p:ph type="title"/>
            <p:custDataLst>
              <p:tags r:id="rId3"/>
            </p:custDataLst>
          </p:nvPr>
        </p:nvSpPr>
        <p:spPr>
          <a:xfrm>
            <a:off x="327158" y="247122"/>
            <a:ext cx="8662606" cy="43014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2800"/>
              <a:buNone/>
            </a:pPr>
            <a:r>
              <a:rPr lang="en-US"/>
              <a:t>Suivi ultérieur : appui de la transition des apprenants</a:t>
            </a:r>
            <a:endParaRPr/>
          </a:p>
        </p:txBody>
      </p:sp>
      <p:sp>
        <p:nvSpPr>
          <p:cNvPr id="361" name="Google Shape;361;p4"/>
          <p:cNvSpPr txBox="1">
            <a:spLocks noGrp="1"/>
          </p:cNvSpPr>
          <p:nvPr>
            <p:ph type="sldNum" idx="12"/>
            <p:custDataLst>
              <p:tags r:id="rId4"/>
            </p:custDataLst>
          </p:nvPr>
        </p:nvSpPr>
        <p:spPr>
          <a:xfrm>
            <a:off x="4420070" y="4805536"/>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r>
              <a:rPr lang="en-US"/>
              <a:t>13</a:t>
            </a:r>
            <a:endParaRPr/>
          </a:p>
        </p:txBody>
      </p:sp>
      <p:sp>
        <p:nvSpPr>
          <p:cNvPr id="362" name="Google Shape;362;p4"/>
          <p:cNvSpPr/>
          <p:nvPr>
            <p:custDataLst>
              <p:tags r:id="rId5"/>
            </p:custDataLst>
          </p:nvPr>
        </p:nvSpPr>
        <p:spPr>
          <a:xfrm>
            <a:off x="277585" y="1116915"/>
            <a:ext cx="2664995" cy="310850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rgbClr val="000000"/>
                </a:solidFill>
                <a:latin typeface="Georgia"/>
                <a:ea typeface="Georgia"/>
                <a:cs typeface="Georgia"/>
                <a:sym typeface="Georgia"/>
              </a:rPr>
              <a:t>Le suivi ultérieur repose principalement sur le fait de permettre à l’apprenant de demeurer connecté, habilité et inspiré pour poursuivre son apprentissage, tout en appuyant la réussite du retour au sein des organisations à la suite des activités d’apprentissage de l’Académie du numérique. </a:t>
            </a:r>
            <a:endParaRPr/>
          </a:p>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Georgia"/>
              <a:ea typeface="Georgia"/>
              <a:cs typeface="Georgia"/>
              <a:sym typeface="Georgia"/>
            </a:endParaRPr>
          </a:p>
        </p:txBody>
      </p:sp>
      <p:sp>
        <p:nvSpPr>
          <p:cNvPr id="363" name="Google Shape;363;p4"/>
          <p:cNvSpPr/>
          <p:nvPr>
            <p:custDataLst>
              <p:tags r:id="rId6"/>
            </p:custDataLst>
          </p:nvPr>
        </p:nvSpPr>
        <p:spPr>
          <a:xfrm>
            <a:off x="119493" y="4280157"/>
            <a:ext cx="8905013"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900" b="0" i="0" u="none" strike="noStrike" cap="none">
                <a:solidFill>
                  <a:srgbClr val="000000"/>
                </a:solidFill>
                <a:latin typeface="Georgia"/>
                <a:ea typeface="Georgia"/>
                <a:cs typeface="Georgia"/>
                <a:sym typeface="Georgia"/>
              </a:rPr>
              <a:t>Les points de vue recueillis par l’intermédiaire du suivi ultérieur seront utilisés pour mesurer la réussite et recenser les lacunes pour les programmes à venir.</a:t>
            </a:r>
            <a:endParaRPr/>
          </a:p>
        </p:txBody>
      </p:sp>
      <p:pic>
        <p:nvPicPr>
          <p:cNvPr id="364" name="Google Shape;364;p4" descr="Image result for lightbulb icon"/>
          <p:cNvPicPr preferRelativeResize="0"/>
          <p:nvPr>
            <p:custDataLst>
              <p:tags r:id="rId7"/>
            </p:custDataLst>
          </p:nvPr>
        </p:nvPicPr>
        <p:blipFill rotWithShape="1">
          <a:blip r:embed="rId30" cstate="hqprint">
            <a:alphaModFix/>
            <a:extLst>
              <a:ext uri="{28A0092B-C50C-407E-A947-70E740481C1C}">
                <a14:useLocalDpi xmlns:a14="http://schemas.microsoft.com/office/drawing/2010/main"/>
              </a:ext>
            </a:extLst>
          </a:blip>
          <a:srcRect/>
          <a:stretch/>
        </p:blipFill>
        <p:spPr>
          <a:xfrm>
            <a:off x="605129" y="4085742"/>
            <a:ext cx="469268" cy="469268"/>
          </a:xfrm>
          <a:prstGeom prst="rect">
            <a:avLst/>
          </a:prstGeom>
          <a:noFill/>
          <a:ln>
            <a:noFill/>
          </a:ln>
        </p:spPr>
      </p:pic>
      <p:sp>
        <p:nvSpPr>
          <p:cNvPr id="365" name="Google Shape;365;p4"/>
          <p:cNvSpPr/>
          <p:nvPr>
            <p:custDataLst>
              <p:tags r:id="rId8"/>
            </p:custDataLst>
          </p:nvPr>
        </p:nvSpPr>
        <p:spPr>
          <a:xfrm>
            <a:off x="3631294" y="877249"/>
            <a:ext cx="1477916" cy="415005"/>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Communautés</a:t>
            </a:r>
            <a:endParaRPr/>
          </a:p>
        </p:txBody>
      </p:sp>
      <p:sp>
        <p:nvSpPr>
          <p:cNvPr id="366" name="Google Shape;366;p4"/>
          <p:cNvSpPr/>
          <p:nvPr>
            <p:custDataLst>
              <p:tags r:id="rId9"/>
            </p:custDataLst>
          </p:nvPr>
        </p:nvSpPr>
        <p:spPr>
          <a:xfrm>
            <a:off x="2798982" y="1087618"/>
            <a:ext cx="681155" cy="2897604"/>
          </a:xfrm>
          <a:prstGeom prst="rightBrace">
            <a:avLst>
              <a:gd name="adj1" fmla="val 8333"/>
              <a:gd name="adj2" fmla="val 50000"/>
            </a:avLst>
          </a:prstGeom>
          <a:noFill/>
          <a:ln w="9525" cap="flat" cmpd="sng">
            <a:solidFill>
              <a:srgbClr val="3C275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7" name="Google Shape;367;p4"/>
          <p:cNvSpPr/>
          <p:nvPr>
            <p:custDataLst>
              <p:tags r:id="rId10"/>
            </p:custDataLst>
          </p:nvPr>
        </p:nvSpPr>
        <p:spPr>
          <a:xfrm>
            <a:off x="5411516" y="878379"/>
            <a:ext cx="1477916" cy="631045"/>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Participation des ministères</a:t>
            </a:r>
            <a:endParaRPr/>
          </a:p>
        </p:txBody>
      </p:sp>
      <p:sp>
        <p:nvSpPr>
          <p:cNvPr id="368" name="Google Shape;368;p4"/>
          <p:cNvSpPr/>
          <p:nvPr>
            <p:custDataLst>
              <p:tags r:id="rId11"/>
            </p:custDataLst>
          </p:nvPr>
        </p:nvSpPr>
        <p:spPr>
          <a:xfrm>
            <a:off x="7191740" y="878379"/>
            <a:ext cx="1713273" cy="631046"/>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Transition/</a:t>
            </a:r>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Soutien organisationnel</a:t>
            </a:r>
            <a:endParaRPr/>
          </a:p>
        </p:txBody>
      </p:sp>
      <p:sp>
        <p:nvSpPr>
          <p:cNvPr id="369" name="Google Shape;369;p4"/>
          <p:cNvSpPr/>
          <p:nvPr>
            <p:custDataLst>
              <p:tags r:id="rId12"/>
            </p:custDataLst>
          </p:nvPr>
        </p:nvSpPr>
        <p:spPr>
          <a:xfrm>
            <a:off x="5411517" y="2671613"/>
            <a:ext cx="1477916" cy="258748"/>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Rétroaction</a:t>
            </a:r>
            <a:endParaRPr/>
          </a:p>
        </p:txBody>
      </p:sp>
      <p:sp>
        <p:nvSpPr>
          <p:cNvPr id="370" name="Google Shape;370;p4"/>
          <p:cNvSpPr/>
          <p:nvPr>
            <p:custDataLst>
              <p:tags r:id="rId13"/>
            </p:custDataLst>
          </p:nvPr>
        </p:nvSpPr>
        <p:spPr>
          <a:xfrm>
            <a:off x="7191739" y="2671612"/>
            <a:ext cx="1713274" cy="265925"/>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Communications</a:t>
            </a:r>
            <a:endParaRPr/>
          </a:p>
        </p:txBody>
      </p:sp>
      <p:sp>
        <p:nvSpPr>
          <p:cNvPr id="371" name="Google Shape;371;p4"/>
          <p:cNvSpPr/>
          <p:nvPr>
            <p:custDataLst>
              <p:tags r:id="rId14"/>
            </p:custDataLst>
          </p:nvPr>
        </p:nvSpPr>
        <p:spPr>
          <a:xfrm>
            <a:off x="3631292" y="1291594"/>
            <a:ext cx="1477916" cy="1211459"/>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2" name="Google Shape;372;p4"/>
          <p:cNvSpPr/>
          <p:nvPr>
            <p:custDataLst>
              <p:tags r:id="rId15"/>
            </p:custDataLst>
          </p:nvPr>
        </p:nvSpPr>
        <p:spPr>
          <a:xfrm>
            <a:off x="5411516" y="1531819"/>
            <a:ext cx="1477916" cy="1006102"/>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3" name="Google Shape;373;p4"/>
          <p:cNvSpPr/>
          <p:nvPr>
            <p:custDataLst>
              <p:tags r:id="rId16"/>
            </p:custDataLst>
          </p:nvPr>
        </p:nvSpPr>
        <p:spPr>
          <a:xfrm>
            <a:off x="7191739" y="1531820"/>
            <a:ext cx="1713274" cy="993268"/>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4" name="Google Shape;374;p4"/>
          <p:cNvSpPr/>
          <p:nvPr>
            <p:custDataLst>
              <p:tags r:id="rId17"/>
            </p:custDataLst>
          </p:nvPr>
        </p:nvSpPr>
        <p:spPr>
          <a:xfrm>
            <a:off x="3631292" y="2937538"/>
            <a:ext cx="1477916" cy="1273634"/>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5" name="Google Shape;375;p4"/>
          <p:cNvSpPr/>
          <p:nvPr>
            <p:custDataLst>
              <p:tags r:id="rId18"/>
            </p:custDataLst>
          </p:nvPr>
        </p:nvSpPr>
        <p:spPr>
          <a:xfrm>
            <a:off x="5411515" y="2943196"/>
            <a:ext cx="1477917" cy="1282222"/>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6" name="Google Shape;376;p4"/>
          <p:cNvSpPr/>
          <p:nvPr>
            <p:custDataLst>
              <p:tags r:id="rId19"/>
            </p:custDataLst>
          </p:nvPr>
        </p:nvSpPr>
        <p:spPr>
          <a:xfrm>
            <a:off x="7191739" y="2936590"/>
            <a:ext cx="1713274" cy="1315420"/>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7" name="Google Shape;377;p4"/>
          <p:cNvSpPr/>
          <p:nvPr>
            <p:custDataLst>
              <p:tags r:id="rId20"/>
            </p:custDataLst>
          </p:nvPr>
        </p:nvSpPr>
        <p:spPr>
          <a:xfrm>
            <a:off x="7236625" y="1664224"/>
            <a:ext cx="1629900" cy="630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Manuel de transition (réintégration)</a:t>
            </a:r>
            <a:endParaRPr/>
          </a:p>
          <a:p>
            <a:pPr marL="0" marR="0" lvl="0" indent="0" algn="ctr" rtl="0">
              <a:lnSpc>
                <a:spcPct val="100000"/>
              </a:lnSpc>
              <a:spcBef>
                <a:spcPts val="200"/>
              </a:spcBef>
              <a:spcAft>
                <a:spcPts val="0"/>
              </a:spcAft>
              <a:buNone/>
            </a:pPr>
            <a:r>
              <a:rPr lang="en-US" sz="1050"/>
              <a:t>A</a:t>
            </a:r>
            <a:r>
              <a:rPr lang="en-US" sz="1050" b="0" i="0" u="none" strike="noStrike" cap="none">
                <a:solidFill>
                  <a:srgbClr val="000000"/>
                </a:solidFill>
                <a:latin typeface="Arial"/>
                <a:ea typeface="Arial"/>
                <a:cs typeface="Arial"/>
                <a:sym typeface="Arial"/>
              </a:rPr>
              <a:t>pprentissage continu</a:t>
            </a:r>
            <a:endParaRPr/>
          </a:p>
        </p:txBody>
      </p:sp>
      <p:sp>
        <p:nvSpPr>
          <p:cNvPr id="378" name="Google Shape;378;p4"/>
          <p:cNvSpPr/>
          <p:nvPr>
            <p:custDataLst>
              <p:tags r:id="rId21"/>
            </p:custDataLst>
          </p:nvPr>
        </p:nvSpPr>
        <p:spPr>
          <a:xfrm>
            <a:off x="7162809" y="2937538"/>
            <a:ext cx="1742204" cy="12977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u="none" strike="noStrike" cap="none">
                <a:solidFill>
                  <a:srgbClr val="000000"/>
                </a:solidFill>
                <a:latin typeface="Arial"/>
                <a:ea typeface="Arial"/>
                <a:cs typeface="Arial"/>
                <a:sym typeface="Arial"/>
              </a:rPr>
              <a:t>Bulletins d’information</a:t>
            </a:r>
            <a:endParaRPr/>
          </a:p>
          <a:p>
            <a:pPr marL="0" marR="0" lvl="0" indent="0" algn="l" rtl="0">
              <a:lnSpc>
                <a:spcPct val="100000"/>
              </a:lnSpc>
              <a:spcBef>
                <a:spcPts val="200"/>
              </a:spcBef>
              <a:spcAft>
                <a:spcPts val="0"/>
              </a:spcAft>
              <a:buNone/>
            </a:pPr>
            <a:r>
              <a:rPr lang="en-US" sz="1000" b="0" i="0" u="none" strike="noStrike" cap="none">
                <a:solidFill>
                  <a:srgbClr val="000000"/>
                </a:solidFill>
                <a:latin typeface="Arial"/>
                <a:ea typeface="Arial"/>
                <a:cs typeface="Arial"/>
                <a:sym typeface="Arial"/>
              </a:rPr>
              <a:t>Expositions des apprenants</a:t>
            </a:r>
            <a:endParaRPr/>
          </a:p>
          <a:p>
            <a:pPr marL="0" marR="0" lvl="0" indent="0" algn="l" rtl="0">
              <a:lnSpc>
                <a:spcPct val="100000"/>
              </a:lnSpc>
              <a:spcBef>
                <a:spcPts val="200"/>
              </a:spcBef>
              <a:spcAft>
                <a:spcPts val="0"/>
              </a:spcAft>
              <a:buNone/>
            </a:pPr>
            <a:r>
              <a:rPr lang="en-US" sz="1000" b="0" i="0" u="none" strike="noStrike" cap="none">
                <a:solidFill>
                  <a:srgbClr val="000000"/>
                </a:solidFill>
                <a:latin typeface="Arial"/>
                <a:ea typeface="Arial"/>
                <a:cs typeface="Arial"/>
                <a:sym typeface="Arial"/>
              </a:rPr>
              <a:t>Mise en commun des ressources</a:t>
            </a:r>
            <a:endParaRPr/>
          </a:p>
          <a:p>
            <a:pPr marL="0" marR="0" lvl="0" indent="0" algn="l" rtl="0">
              <a:lnSpc>
                <a:spcPct val="100000"/>
              </a:lnSpc>
              <a:spcBef>
                <a:spcPts val="200"/>
              </a:spcBef>
              <a:spcAft>
                <a:spcPts val="0"/>
              </a:spcAft>
              <a:buNone/>
            </a:pPr>
            <a:r>
              <a:rPr lang="en-US" sz="1000" b="0" i="0" u="none" strike="noStrike" cap="none">
                <a:solidFill>
                  <a:srgbClr val="000000"/>
                </a:solidFill>
                <a:latin typeface="Arial"/>
                <a:ea typeface="Arial"/>
                <a:cs typeface="Arial"/>
                <a:sym typeface="Arial"/>
              </a:rPr>
              <a:t>GCConnex/Collab</a:t>
            </a:r>
            <a:endParaRPr/>
          </a:p>
          <a:p>
            <a:pPr marL="0" marR="0" lvl="0" indent="0" algn="l" rtl="0">
              <a:lnSpc>
                <a:spcPct val="100000"/>
              </a:lnSpc>
              <a:spcBef>
                <a:spcPts val="200"/>
              </a:spcBef>
              <a:spcAft>
                <a:spcPts val="0"/>
              </a:spcAft>
              <a:buNone/>
            </a:pPr>
            <a:r>
              <a:rPr lang="en-US" sz="1000" b="0" i="0" u="none" strike="noStrike" cap="none">
                <a:solidFill>
                  <a:srgbClr val="000000"/>
                </a:solidFill>
                <a:latin typeface="Arial"/>
                <a:ea typeface="Arial"/>
                <a:cs typeface="Arial"/>
                <a:sym typeface="Arial"/>
              </a:rPr>
              <a:t>Nouvelles #GCnumérique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200"/>
              </a:spcBef>
              <a:spcAft>
                <a:spcPts val="0"/>
              </a:spcAft>
              <a:buNone/>
            </a:pPr>
            <a:endParaRPr sz="1000" b="0" i="0" u="none" strike="noStrike" cap="none">
              <a:solidFill>
                <a:srgbClr val="000000"/>
              </a:solidFill>
              <a:latin typeface="Arial"/>
              <a:ea typeface="Arial"/>
              <a:cs typeface="Arial"/>
              <a:sym typeface="Arial"/>
            </a:endParaRPr>
          </a:p>
        </p:txBody>
      </p:sp>
      <p:sp>
        <p:nvSpPr>
          <p:cNvPr id="379" name="Google Shape;379;p4"/>
          <p:cNvSpPr/>
          <p:nvPr>
            <p:custDataLst>
              <p:tags r:id="rId22"/>
            </p:custDataLst>
          </p:nvPr>
        </p:nvSpPr>
        <p:spPr>
          <a:xfrm>
            <a:off x="5318826" y="2952520"/>
            <a:ext cx="1624181" cy="155771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Rétroaction des apprenants</a:t>
            </a: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Entrevues</a:t>
            </a: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Examen des itérations</a:t>
            </a:r>
            <a:endParaRPr/>
          </a:p>
          <a:p>
            <a:pPr marL="0" marR="0" lvl="0" indent="0" algn="ctr" rtl="0">
              <a:lnSpc>
                <a:spcPct val="100000"/>
              </a:lnSpc>
              <a:spcBef>
                <a:spcPts val="200"/>
              </a:spcBef>
              <a:spcAft>
                <a:spcPts val="0"/>
              </a:spcAft>
              <a:buNone/>
            </a:pP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Témoignages d’utilisateurs</a:t>
            </a:r>
            <a:endParaRPr/>
          </a:p>
          <a:p>
            <a:pPr marL="0" marR="0" lvl="0" indent="0" algn="ctr" rtl="0">
              <a:lnSpc>
                <a:spcPct val="100000"/>
              </a:lnSpc>
              <a:spcBef>
                <a:spcPts val="200"/>
              </a:spcBef>
              <a:spcAft>
                <a:spcPts val="0"/>
              </a:spcAft>
              <a:buNone/>
            </a:pPr>
            <a:endParaRPr sz="1050" b="0" i="0" u="none" strike="noStrike" cap="none">
              <a:solidFill>
                <a:srgbClr val="000000"/>
              </a:solidFill>
              <a:latin typeface="Arial"/>
              <a:ea typeface="Arial"/>
              <a:cs typeface="Arial"/>
              <a:sym typeface="Arial"/>
            </a:endParaRPr>
          </a:p>
        </p:txBody>
      </p:sp>
      <p:sp>
        <p:nvSpPr>
          <p:cNvPr id="380" name="Google Shape;380;p4"/>
          <p:cNvSpPr/>
          <p:nvPr>
            <p:custDataLst>
              <p:tags r:id="rId23"/>
            </p:custDataLst>
          </p:nvPr>
        </p:nvSpPr>
        <p:spPr>
          <a:xfrm>
            <a:off x="3641476" y="3091777"/>
            <a:ext cx="1457548" cy="12105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Mentorat</a:t>
            </a: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Encadrement</a:t>
            </a: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Coaching</a:t>
            </a:r>
            <a:endParaRPr sz="1050" b="0" i="0" u="none" strike="noStrike" cap="none">
              <a:solidFill>
                <a:srgbClr val="000000"/>
              </a:solidFill>
              <a:latin typeface="Arial"/>
              <a:ea typeface="Arial"/>
              <a:cs typeface="Arial"/>
              <a:sym typeface="Arial"/>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Marathons de programmation</a:t>
            </a:r>
            <a:endParaRPr/>
          </a:p>
          <a:p>
            <a:pPr marL="0" marR="0" lvl="0" indent="0" algn="ctr" rtl="0">
              <a:lnSpc>
                <a:spcPct val="100000"/>
              </a:lnSpc>
              <a:spcBef>
                <a:spcPts val="200"/>
              </a:spcBef>
              <a:spcAft>
                <a:spcPts val="0"/>
              </a:spcAft>
              <a:buNone/>
            </a:pPr>
            <a:endParaRPr sz="1050" b="0" i="0" u="none" strike="noStrike" cap="none">
              <a:solidFill>
                <a:srgbClr val="000000"/>
              </a:solidFill>
              <a:latin typeface="Arial"/>
              <a:ea typeface="Arial"/>
              <a:cs typeface="Arial"/>
              <a:sym typeface="Arial"/>
            </a:endParaRPr>
          </a:p>
        </p:txBody>
      </p:sp>
      <p:sp>
        <p:nvSpPr>
          <p:cNvPr id="381" name="Google Shape;381;p4"/>
          <p:cNvSpPr/>
          <p:nvPr>
            <p:custDataLst>
              <p:tags r:id="rId24"/>
            </p:custDataLst>
          </p:nvPr>
        </p:nvSpPr>
        <p:spPr>
          <a:xfrm>
            <a:off x="3625675" y="1509425"/>
            <a:ext cx="1457400" cy="954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Communautés de pratique</a:t>
            </a:r>
            <a:endParaRPr/>
          </a:p>
          <a:p>
            <a:pPr marL="0" marR="0" lvl="0" indent="0" algn="ctr" rtl="0">
              <a:lnSpc>
                <a:spcPct val="100000"/>
              </a:lnSpc>
              <a:spcBef>
                <a:spcPts val="200"/>
              </a:spcBef>
              <a:spcAft>
                <a:spcPts val="0"/>
              </a:spcAft>
              <a:buNone/>
            </a:pPr>
            <a:r>
              <a:rPr lang="en-US" sz="1050" b="0" i="0" u="none" strike="noStrike" cap="none">
                <a:solidFill>
                  <a:srgbClr val="000000"/>
                </a:solidFill>
                <a:latin typeface="Arial"/>
                <a:ea typeface="Arial"/>
                <a:cs typeface="Arial"/>
                <a:sym typeface="Arial"/>
              </a:rPr>
              <a:t>Ressources partagées</a:t>
            </a:r>
            <a:endParaRPr/>
          </a:p>
        </p:txBody>
      </p:sp>
      <p:sp>
        <p:nvSpPr>
          <p:cNvPr id="382" name="Google Shape;382;p4"/>
          <p:cNvSpPr/>
          <p:nvPr>
            <p:custDataLst>
              <p:tags r:id="rId25"/>
            </p:custDataLst>
          </p:nvPr>
        </p:nvSpPr>
        <p:spPr>
          <a:xfrm>
            <a:off x="5395704" y="1509424"/>
            <a:ext cx="1485156"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Expériences de l’apprenant diffusées au sein et à l’extérieur des organisations d’attache</a:t>
            </a:r>
            <a:endParaRPr/>
          </a:p>
        </p:txBody>
      </p:sp>
      <p:sp>
        <p:nvSpPr>
          <p:cNvPr id="383" name="Google Shape;383;p4"/>
          <p:cNvSpPr/>
          <p:nvPr>
            <p:custDataLst>
              <p:tags r:id="rId26"/>
            </p:custDataLst>
          </p:nvPr>
        </p:nvSpPr>
        <p:spPr>
          <a:xfrm>
            <a:off x="3631293" y="2674312"/>
            <a:ext cx="1477916" cy="397998"/>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Réseautage/</a:t>
            </a:r>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Événements</a:t>
            </a:r>
            <a:endParaRPr sz="1400" b="0" i="0" u="none" strike="noStrike" cap="none">
              <a:solidFill>
                <a:schemeClr val="lt1"/>
              </a:solidFill>
              <a:latin typeface="Arial"/>
              <a:ea typeface="Arial"/>
              <a:cs typeface="Arial"/>
              <a:sym typeface="Arial"/>
            </a:endParaRPr>
          </a:p>
        </p:txBody>
      </p:sp>
      <p:sp>
        <p:nvSpPr>
          <p:cNvPr id="384" name="Google Shape;384;p4"/>
          <p:cNvSpPr/>
          <p:nvPr>
            <p:custDataLst>
              <p:tags r:id="rId27"/>
            </p:custDataLst>
          </p:nvPr>
        </p:nvSpPr>
        <p:spPr>
          <a:xfrm flipH="1">
            <a:off x="2301878" y="2912606"/>
            <a:ext cx="758019" cy="15689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600" b="1" i="0" u="none" strike="noStrike" cap="none">
                <a:solidFill>
                  <a:srgbClr val="F2F2F2"/>
                </a:solidFill>
                <a:latin typeface="Georgia"/>
                <a:ea typeface="Georgia"/>
                <a:cs typeface="Georgia"/>
                <a:sym typeface="Georgia"/>
              </a:rPr>
              <a:t>»</a:t>
            </a:r>
            <a:endParaRPr sz="9600" b="0" i="0" u="none" strike="noStrike" cap="none">
              <a:solidFill>
                <a:srgbClr val="F2F2F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11"/>
          <p:cNvSpPr txBox="1">
            <a:spLocks noGrp="1"/>
          </p:cNvSpPr>
          <p:nvPr>
            <p:ph type="title"/>
            <p:custDataLst>
              <p:tags r:id="rId1"/>
            </p:custDataLst>
          </p:nvPr>
        </p:nvSpPr>
        <p:spPr>
          <a:xfrm>
            <a:off x="183609" y="59190"/>
            <a:ext cx="8502300" cy="542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Apprentissage pratique à l’Académie numérique</a:t>
            </a:r>
            <a:endParaRPr/>
          </a:p>
        </p:txBody>
      </p:sp>
      <p:sp>
        <p:nvSpPr>
          <p:cNvPr id="390" name="Google Shape;390;p11"/>
          <p:cNvSpPr txBox="1">
            <a:spLocks noGrp="1"/>
          </p:cNvSpPr>
          <p:nvPr>
            <p:ph type="sldNum" idx="12"/>
            <p:custDataLst>
              <p:tags r:id="rId2"/>
            </p:custDataLst>
          </p:nvPr>
        </p:nvSpPr>
        <p:spPr>
          <a:xfrm>
            <a:off x="4420070" y="4850859"/>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14</a:t>
            </a:fld>
            <a:endParaRPr/>
          </a:p>
        </p:txBody>
      </p:sp>
      <p:sp>
        <p:nvSpPr>
          <p:cNvPr id="391" name="Google Shape;391;p11"/>
          <p:cNvSpPr txBox="1"/>
          <p:nvPr>
            <p:custDataLst>
              <p:tags r:id="rId3"/>
            </p:custDataLst>
          </p:nvPr>
        </p:nvSpPr>
        <p:spPr>
          <a:xfrm>
            <a:off x="38374" y="-674800"/>
            <a:ext cx="4533625" cy="68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3C4043"/>
                </a:solidFill>
                <a:highlight>
                  <a:srgbClr val="FFFFFF"/>
                </a:highlight>
                <a:latin typeface="Roboto"/>
                <a:ea typeface="Roboto"/>
                <a:cs typeface="Roboto"/>
                <a:sym typeface="Roboto"/>
              </a:rPr>
              <a:t>Veuillez ajouter une diapositive sur les services d’innovation numérique – apprentissage pour l’infonuagique, les études de cas d’interface de programmation d’applications (API) sur la nouvelle technologie, etc.</a:t>
            </a:r>
            <a:endParaRPr/>
          </a:p>
        </p:txBody>
      </p:sp>
      <p:sp>
        <p:nvSpPr>
          <p:cNvPr id="392" name="Google Shape;392;p11"/>
          <p:cNvSpPr txBox="1"/>
          <p:nvPr>
            <p:custDataLst>
              <p:tags r:id="rId4"/>
            </p:custDataLst>
          </p:nvPr>
        </p:nvSpPr>
        <p:spPr>
          <a:xfrm>
            <a:off x="125875" y="597788"/>
            <a:ext cx="90558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222222"/>
                </a:solidFill>
                <a:highlight>
                  <a:srgbClr val="FFFFFF"/>
                </a:highlight>
                <a:latin typeface="Georgia"/>
                <a:ea typeface="Georgia"/>
                <a:cs typeface="Georgia"/>
                <a:sym typeface="Georgia"/>
              </a:rPr>
              <a:t>Produire des artéfacts d’apprentissage et répondre aux besoins opérationnels par l’intermédiaire de l’expérimentation au moyen de nouveaux outils et de nouvelles technologies</a:t>
            </a:r>
            <a:endParaRPr/>
          </a:p>
        </p:txBody>
      </p:sp>
      <p:sp>
        <p:nvSpPr>
          <p:cNvPr id="393" name="Google Shape;393;p11"/>
          <p:cNvSpPr txBox="1"/>
          <p:nvPr>
            <p:custDataLst>
              <p:tags r:id="rId5"/>
            </p:custDataLst>
          </p:nvPr>
        </p:nvSpPr>
        <p:spPr>
          <a:xfrm>
            <a:off x="227725" y="1520000"/>
            <a:ext cx="90558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Georgia"/>
              <a:ea typeface="Georgia"/>
              <a:cs typeface="Georgia"/>
              <a:sym typeface="Georgia"/>
            </a:endParaRPr>
          </a:p>
        </p:txBody>
      </p:sp>
      <p:sp>
        <p:nvSpPr>
          <p:cNvPr id="394" name="Google Shape;394;p11"/>
          <p:cNvSpPr txBox="1"/>
          <p:nvPr>
            <p:custDataLst>
              <p:tags r:id="rId6"/>
            </p:custDataLst>
          </p:nvPr>
        </p:nvSpPr>
        <p:spPr>
          <a:xfrm>
            <a:off x="206599" y="1301000"/>
            <a:ext cx="7780239"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DA797A"/>
                </a:solidFill>
                <a:latin typeface="Georgia"/>
                <a:ea typeface="Georgia"/>
                <a:cs typeface="Georgia"/>
                <a:sym typeface="Georgia"/>
              </a:rPr>
              <a:t>Données et interfaces de programmation d’accès aux plateformes (API)</a:t>
            </a:r>
            <a:endParaRPr sz="1600" b="1" i="0" u="none" strike="noStrike" cap="none">
              <a:solidFill>
                <a:srgbClr val="DA797A"/>
              </a:solidFill>
              <a:latin typeface="Georgia"/>
              <a:ea typeface="Georgia"/>
              <a:cs typeface="Georgia"/>
              <a:sym typeface="Georgia"/>
            </a:endParaRPr>
          </a:p>
        </p:txBody>
      </p:sp>
      <p:sp>
        <p:nvSpPr>
          <p:cNvPr id="395" name="Google Shape;395;p11"/>
          <p:cNvSpPr txBox="1"/>
          <p:nvPr>
            <p:custDataLst>
              <p:tags r:id="rId7"/>
            </p:custDataLst>
          </p:nvPr>
        </p:nvSpPr>
        <p:spPr>
          <a:xfrm>
            <a:off x="240200" y="2171325"/>
            <a:ext cx="74877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DA797A"/>
                </a:solidFill>
                <a:latin typeface="Georgia"/>
                <a:ea typeface="Georgia"/>
                <a:cs typeface="Georgia"/>
                <a:sym typeface="Georgia"/>
              </a:rPr>
              <a:t>Analyses en temps réel et prise de décisions fondée sur les données </a:t>
            </a:r>
            <a:endParaRPr/>
          </a:p>
        </p:txBody>
      </p:sp>
      <p:sp>
        <p:nvSpPr>
          <p:cNvPr id="396" name="Google Shape;396;p11"/>
          <p:cNvSpPr txBox="1"/>
          <p:nvPr>
            <p:custDataLst>
              <p:tags r:id="rId8"/>
            </p:custDataLst>
          </p:nvPr>
        </p:nvSpPr>
        <p:spPr>
          <a:xfrm>
            <a:off x="125875" y="980700"/>
            <a:ext cx="5182800" cy="331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1"/>
                </a:solidFill>
                <a:latin typeface="Georgia"/>
                <a:ea typeface="Georgia"/>
                <a:cs typeface="Georgia"/>
                <a:sym typeface="Georgia"/>
              </a:rPr>
              <a:t>Projets actuels de recherche et développement</a:t>
            </a:r>
            <a:endParaRPr/>
          </a:p>
        </p:txBody>
      </p:sp>
      <p:sp>
        <p:nvSpPr>
          <p:cNvPr id="397" name="Google Shape;397;p11"/>
          <p:cNvSpPr txBox="1"/>
          <p:nvPr>
            <p:custDataLst>
              <p:tags r:id="rId9"/>
            </p:custDataLst>
          </p:nvPr>
        </p:nvSpPr>
        <p:spPr>
          <a:xfrm>
            <a:off x="249450" y="3376195"/>
            <a:ext cx="86880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DA797A"/>
                </a:solidFill>
                <a:latin typeface="Georgia"/>
                <a:ea typeface="Georgia"/>
                <a:cs typeface="Georgia"/>
                <a:sym typeface="Georgia"/>
              </a:rPr>
              <a:t>Accessibilité, convivialité et collecte de données à bande passante faible</a:t>
            </a:r>
            <a:endParaRPr/>
          </a:p>
        </p:txBody>
      </p:sp>
      <p:sp>
        <p:nvSpPr>
          <p:cNvPr id="398" name="Google Shape;398;p11"/>
          <p:cNvSpPr txBox="1"/>
          <p:nvPr>
            <p:custDataLst>
              <p:tags r:id="rId10"/>
            </p:custDataLst>
          </p:nvPr>
        </p:nvSpPr>
        <p:spPr>
          <a:xfrm>
            <a:off x="323575" y="3638491"/>
            <a:ext cx="7758600" cy="791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050" b="1" i="0" u="none" strike="noStrike" cap="none">
                <a:solidFill>
                  <a:schemeClr val="dk1"/>
                </a:solidFill>
                <a:latin typeface="Georgia"/>
                <a:ea typeface="Georgia"/>
                <a:cs typeface="Georgia"/>
                <a:sym typeface="Georgia"/>
              </a:rPr>
              <a:t>Evalhalla</a:t>
            </a:r>
            <a:r>
              <a:rPr lang="en-US" sz="1050" b="0" i="0" u="none" strike="noStrike" cap="none">
                <a:solidFill>
                  <a:schemeClr val="dk1"/>
                </a:solidFill>
                <a:latin typeface="Georgia"/>
                <a:ea typeface="Georgia"/>
                <a:cs typeface="Georgia"/>
                <a:sym typeface="Georgia"/>
              </a:rPr>
              <a:t>, sondage facile à utiliser et personnalisable utilisant des outils de données massives</a:t>
            </a:r>
            <a:endParaRPr/>
          </a:p>
          <a:p>
            <a:pPr marL="457200" marR="0" lvl="0" indent="-304800" algn="l" rtl="0">
              <a:lnSpc>
                <a:spcPct val="115000"/>
              </a:lnSpc>
              <a:spcBef>
                <a:spcPts val="0"/>
              </a:spcBef>
              <a:spcAft>
                <a:spcPts val="0"/>
              </a:spcAft>
              <a:buClr>
                <a:schemeClr val="dk1"/>
              </a:buClr>
              <a:buSzPts val="1200"/>
              <a:buFont typeface="Georgia"/>
              <a:buChar char="●"/>
            </a:pPr>
            <a:r>
              <a:rPr lang="en-US" sz="1050" b="0" i="0" u="none" strike="noStrike" cap="none">
                <a:solidFill>
                  <a:schemeClr val="dk1"/>
                </a:solidFill>
                <a:latin typeface="Georgia"/>
                <a:ea typeface="Georgia"/>
                <a:cs typeface="Georgia"/>
                <a:sym typeface="Georgia"/>
              </a:rPr>
              <a:t>Création rapide de sondages de marque accessibles et mobiles</a:t>
            </a:r>
            <a:endParaRPr/>
          </a:p>
          <a:p>
            <a:pPr marL="457200" marR="0" lvl="0" indent="-304800" algn="l" rtl="0">
              <a:lnSpc>
                <a:spcPct val="115000"/>
              </a:lnSpc>
              <a:spcBef>
                <a:spcPts val="0"/>
              </a:spcBef>
              <a:spcAft>
                <a:spcPts val="0"/>
              </a:spcAft>
              <a:buClr>
                <a:schemeClr val="dk1"/>
              </a:buClr>
              <a:buSzPts val="1200"/>
              <a:buFont typeface="Georgia"/>
              <a:buChar char="●"/>
            </a:pPr>
            <a:r>
              <a:rPr lang="en-US" sz="1050" b="0" i="0" u="none" strike="noStrike" cap="none">
                <a:solidFill>
                  <a:schemeClr val="dk1"/>
                </a:solidFill>
                <a:latin typeface="Georgia"/>
                <a:ea typeface="Georgia"/>
                <a:cs typeface="Georgia"/>
                <a:sym typeface="Georgia"/>
              </a:rPr>
              <a:t>Tableau de bord créé automatiquement et présentation instantanée des résultats de sondage</a:t>
            </a:r>
            <a:endParaRPr/>
          </a:p>
        </p:txBody>
      </p:sp>
      <p:sp>
        <p:nvSpPr>
          <p:cNvPr id="399" name="Google Shape;399;p11"/>
          <p:cNvSpPr txBox="1"/>
          <p:nvPr>
            <p:custDataLst>
              <p:tags r:id="rId11"/>
            </p:custDataLst>
          </p:nvPr>
        </p:nvSpPr>
        <p:spPr>
          <a:xfrm>
            <a:off x="323575" y="2425288"/>
            <a:ext cx="8864100" cy="791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050" b="1" i="0" u="none" strike="noStrike" cap="none">
                <a:solidFill>
                  <a:schemeClr val="dk1"/>
                </a:solidFill>
                <a:latin typeface="Georgia"/>
                <a:ea typeface="Georgia"/>
                <a:cs typeface="Georgia"/>
                <a:sym typeface="Georgia"/>
              </a:rPr>
              <a:t>Cortex</a:t>
            </a:r>
            <a:r>
              <a:rPr lang="en-US" sz="1050" b="0" i="0" u="none" strike="noStrike" cap="none">
                <a:solidFill>
                  <a:schemeClr val="dk1"/>
                </a:solidFill>
                <a:latin typeface="Georgia"/>
                <a:ea typeface="Georgia"/>
                <a:cs typeface="Georgia"/>
                <a:sym typeface="Georgia"/>
              </a:rPr>
              <a:t>, outil mobile d’analyse et d’exploration de mégadonnées fondé sur l’infonuagique</a:t>
            </a:r>
            <a:endParaRPr/>
          </a:p>
          <a:p>
            <a:pPr marL="457200" marR="0" lvl="0" indent="-304800" algn="l" rtl="0">
              <a:lnSpc>
                <a:spcPct val="115000"/>
              </a:lnSpc>
              <a:spcBef>
                <a:spcPts val="0"/>
              </a:spcBef>
              <a:spcAft>
                <a:spcPts val="0"/>
              </a:spcAft>
              <a:buClr>
                <a:schemeClr val="dk1"/>
              </a:buClr>
              <a:buSzPts val="1200"/>
              <a:buFont typeface="Georgia"/>
              <a:buChar char="●"/>
            </a:pPr>
            <a:r>
              <a:rPr lang="en-US" sz="1050" b="0" i="0" u="none" strike="noStrike" cap="none">
                <a:solidFill>
                  <a:schemeClr val="dk1"/>
                </a:solidFill>
                <a:latin typeface="Georgia"/>
                <a:ea typeface="Georgia"/>
                <a:cs typeface="Georgia"/>
                <a:sym typeface="Georgia"/>
              </a:rPr>
              <a:t>Présenter des paramètres de rendement clé pour faciliter la prise de décisions fondée sur des preuves et la surveillance des activités par la haute direction.</a:t>
            </a:r>
            <a:endParaRPr/>
          </a:p>
          <a:p>
            <a:pPr marL="457200" marR="0" lvl="0" indent="-304800" algn="l" rtl="0">
              <a:lnSpc>
                <a:spcPct val="115000"/>
              </a:lnSpc>
              <a:spcBef>
                <a:spcPts val="0"/>
              </a:spcBef>
              <a:spcAft>
                <a:spcPts val="0"/>
              </a:spcAft>
              <a:buClr>
                <a:schemeClr val="dk1"/>
              </a:buClr>
              <a:buSzPts val="1200"/>
              <a:buFont typeface="Georgia"/>
              <a:buChar char="●"/>
            </a:pPr>
            <a:r>
              <a:rPr lang="en-US" sz="1050" b="0" i="0" u="none" strike="noStrike" cap="none">
                <a:solidFill>
                  <a:schemeClr val="dk1"/>
                </a:solidFill>
                <a:latin typeface="Georgia"/>
                <a:ea typeface="Georgia"/>
                <a:cs typeface="Georgia"/>
                <a:sym typeface="Georgia"/>
              </a:rPr>
              <a:t>Fournit des données en millisecondes, traite des millions de dossiers et relations, peut diffuser les données aux personnes qui les consultent.</a:t>
            </a:r>
            <a:endParaRPr/>
          </a:p>
        </p:txBody>
      </p:sp>
      <p:sp>
        <p:nvSpPr>
          <p:cNvPr id="400" name="Google Shape;400;p11"/>
          <p:cNvSpPr txBox="1"/>
          <p:nvPr>
            <p:custDataLst>
              <p:tags r:id="rId12"/>
            </p:custDataLst>
          </p:nvPr>
        </p:nvSpPr>
        <p:spPr>
          <a:xfrm>
            <a:off x="312850" y="1591938"/>
            <a:ext cx="9016500" cy="542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050" b="1" i="0" u="none" strike="noStrike" cap="none">
                <a:solidFill>
                  <a:schemeClr val="dk1"/>
                </a:solidFill>
                <a:latin typeface="Georgia"/>
                <a:ea typeface="Georgia"/>
                <a:cs typeface="Georgia"/>
                <a:sym typeface="Georgia"/>
              </a:rPr>
              <a:t>Registhor</a:t>
            </a:r>
            <a:r>
              <a:rPr lang="en-US" sz="1050" b="0" i="0" u="none" strike="noStrike" cap="none">
                <a:solidFill>
                  <a:schemeClr val="dk1"/>
                </a:solidFill>
                <a:latin typeface="Georgia"/>
                <a:ea typeface="Georgia"/>
                <a:cs typeface="Georgia"/>
                <a:sym typeface="Georgia"/>
              </a:rPr>
              <a:t>, API pour la base de données infonuagique AWS de l’École de la fonction publique du Canada</a:t>
            </a:r>
            <a:endParaRPr/>
          </a:p>
          <a:p>
            <a:pPr marL="457200" marR="0" lvl="0" indent="-304800" algn="l" rtl="0">
              <a:lnSpc>
                <a:spcPct val="115000"/>
              </a:lnSpc>
              <a:spcBef>
                <a:spcPts val="0"/>
              </a:spcBef>
              <a:spcAft>
                <a:spcPts val="0"/>
              </a:spcAft>
              <a:buClr>
                <a:schemeClr val="dk1"/>
              </a:buClr>
              <a:buSzPts val="1200"/>
              <a:buFont typeface="Georgia"/>
              <a:buChar char="●"/>
            </a:pPr>
            <a:r>
              <a:rPr lang="en-US" sz="1050" b="0" i="0" u="none" strike="noStrike" cap="none">
                <a:solidFill>
                  <a:schemeClr val="dk1"/>
                </a:solidFill>
                <a:latin typeface="Georgia"/>
                <a:ea typeface="Georgia"/>
                <a:cs typeface="Georgia"/>
                <a:sym typeface="Georgia"/>
              </a:rPr>
              <a:t>Données sur les téléchargements périodiques de données à partir du dépôt de données de l’École de la fonction publique du Canada pour améliorer l’analyse des données et appuyer d’autres projets.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8" name="Google Shape;398;p5"/>
          <p:cNvSpPr txBox="1">
            <a:spLocks noGrp="1"/>
          </p:cNvSpPr>
          <p:nvPr>
            <p:ph type="sldNum" idx="12"/>
          </p:nvPr>
        </p:nvSpPr>
        <p:spPr>
          <a:xfrm>
            <a:off x="4418283" y="4873082"/>
            <a:ext cx="303860" cy="152236"/>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15</a:t>
            </a:fld>
            <a:endParaRPr/>
          </a:p>
        </p:txBody>
      </p:sp>
      <p:sp>
        <p:nvSpPr>
          <p:cNvPr id="408" name="Google Shape;408;p5"/>
          <p:cNvSpPr/>
          <p:nvPr/>
        </p:nvSpPr>
        <p:spPr>
          <a:xfrm rot="-5400000">
            <a:off x="-1085590" y="2914681"/>
            <a:ext cx="2813003" cy="2226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700" dirty="0" err="1">
                <a:solidFill>
                  <a:schemeClr val="lt1"/>
                </a:solidFill>
              </a:rPr>
              <a:t>Échéanciers</a:t>
            </a:r>
            <a:endParaRPr lang="en-US" sz="800" dirty="0"/>
          </a:p>
        </p:txBody>
      </p:sp>
      <p:sp>
        <p:nvSpPr>
          <p:cNvPr id="409" name="Google Shape;409;p5"/>
          <p:cNvSpPr/>
          <p:nvPr/>
        </p:nvSpPr>
        <p:spPr>
          <a:xfrm>
            <a:off x="517262" y="1628218"/>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10" name="Google Shape;410;p5"/>
          <p:cNvSpPr/>
          <p:nvPr/>
        </p:nvSpPr>
        <p:spPr>
          <a:xfrm>
            <a:off x="517263" y="1636032"/>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err="1" smtClean="0">
                <a:solidFill>
                  <a:schemeClr val="lt1"/>
                </a:solidFill>
                <a:latin typeface="Arial"/>
                <a:ea typeface="Arial"/>
                <a:cs typeface="Arial"/>
                <a:sym typeface="Arial"/>
              </a:rPr>
              <a:t>Septembre</a:t>
            </a:r>
            <a:r>
              <a:rPr lang="en-US" sz="800" b="0" i="0" u="none" strike="noStrike" cap="none" dirty="0" smtClean="0">
                <a:solidFill>
                  <a:schemeClr val="lt1"/>
                </a:solidFill>
                <a:latin typeface="Arial"/>
                <a:ea typeface="Arial"/>
                <a:cs typeface="Arial"/>
                <a:sym typeface="Arial"/>
              </a:rPr>
              <a:t> </a:t>
            </a:r>
            <a:r>
              <a:rPr lang="en-US" sz="800" b="0" i="0" u="none" strike="noStrike" cap="none" dirty="0" smtClean="0">
                <a:solidFill>
                  <a:schemeClr val="lt1"/>
                </a:solidFill>
                <a:latin typeface="Arial"/>
                <a:ea typeface="Arial"/>
                <a:cs typeface="Arial"/>
                <a:sym typeface="Arial"/>
              </a:rPr>
              <a:t>2019</a:t>
            </a:r>
            <a:endParaRPr sz="800" b="0" i="0" u="none" strike="noStrike" cap="none" dirty="0">
              <a:solidFill>
                <a:schemeClr val="lt1"/>
              </a:solidFill>
              <a:latin typeface="Arial"/>
              <a:ea typeface="Arial"/>
              <a:cs typeface="Arial"/>
              <a:sym typeface="Arial"/>
            </a:endParaRPr>
          </a:p>
        </p:txBody>
      </p:sp>
      <p:sp>
        <p:nvSpPr>
          <p:cNvPr id="47" name="Google Shape;409;p5"/>
          <p:cNvSpPr/>
          <p:nvPr/>
        </p:nvSpPr>
        <p:spPr>
          <a:xfrm>
            <a:off x="1952063" y="1628221"/>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8" name="Google Shape;410;p5"/>
          <p:cNvSpPr/>
          <p:nvPr/>
        </p:nvSpPr>
        <p:spPr>
          <a:xfrm>
            <a:off x="1952064" y="1636035"/>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dirty="0" err="1" smtClean="0">
                <a:solidFill>
                  <a:schemeClr val="lt1"/>
                </a:solidFill>
              </a:rPr>
              <a:t>Octobre</a:t>
            </a:r>
            <a:r>
              <a:rPr lang="en-US" sz="800" dirty="0" smtClean="0">
                <a:solidFill>
                  <a:schemeClr val="lt1"/>
                </a:solidFill>
              </a:rPr>
              <a:t> </a:t>
            </a:r>
            <a:r>
              <a:rPr lang="en-US" sz="800" dirty="0" smtClean="0">
                <a:solidFill>
                  <a:schemeClr val="lt1"/>
                </a:solidFill>
              </a:rPr>
              <a:t>2019</a:t>
            </a:r>
            <a:endParaRPr sz="800" b="0" i="0" u="none" strike="noStrike" cap="none" dirty="0">
              <a:solidFill>
                <a:schemeClr val="lt1"/>
              </a:solidFill>
              <a:latin typeface="Arial"/>
              <a:ea typeface="Arial"/>
              <a:cs typeface="Arial"/>
              <a:sym typeface="Arial"/>
            </a:endParaRPr>
          </a:p>
        </p:txBody>
      </p:sp>
      <p:sp>
        <p:nvSpPr>
          <p:cNvPr id="49" name="Google Shape;409;p5"/>
          <p:cNvSpPr/>
          <p:nvPr/>
        </p:nvSpPr>
        <p:spPr>
          <a:xfrm>
            <a:off x="3369265" y="1636035"/>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0" name="Google Shape;410;p5"/>
          <p:cNvSpPr/>
          <p:nvPr/>
        </p:nvSpPr>
        <p:spPr>
          <a:xfrm>
            <a:off x="3369266" y="1628218"/>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err="1" smtClean="0">
                <a:solidFill>
                  <a:schemeClr val="lt1"/>
                </a:solidFill>
                <a:latin typeface="Arial"/>
                <a:ea typeface="Arial"/>
                <a:cs typeface="Arial"/>
                <a:sym typeface="Arial"/>
              </a:rPr>
              <a:t>Novembre</a:t>
            </a:r>
            <a:r>
              <a:rPr lang="en-US" sz="800" b="0" i="0" u="none" strike="noStrike" cap="none" dirty="0" smtClean="0">
                <a:solidFill>
                  <a:schemeClr val="lt1"/>
                </a:solidFill>
                <a:latin typeface="Arial"/>
                <a:ea typeface="Arial"/>
                <a:cs typeface="Arial"/>
                <a:sym typeface="Arial"/>
              </a:rPr>
              <a:t> </a:t>
            </a:r>
            <a:r>
              <a:rPr lang="en-US" sz="800" b="0" i="0" u="none" strike="noStrike" cap="none" dirty="0" smtClean="0">
                <a:solidFill>
                  <a:schemeClr val="lt1"/>
                </a:solidFill>
                <a:latin typeface="Arial"/>
                <a:ea typeface="Arial"/>
                <a:cs typeface="Arial"/>
                <a:sym typeface="Arial"/>
              </a:rPr>
              <a:t>2019</a:t>
            </a:r>
            <a:endParaRPr sz="800" b="0" i="0" u="none" strike="noStrike" cap="none" dirty="0">
              <a:solidFill>
                <a:schemeClr val="lt1"/>
              </a:solidFill>
              <a:latin typeface="Arial"/>
              <a:ea typeface="Arial"/>
              <a:cs typeface="Arial"/>
              <a:sym typeface="Arial"/>
            </a:endParaRPr>
          </a:p>
        </p:txBody>
      </p:sp>
      <p:sp>
        <p:nvSpPr>
          <p:cNvPr id="53" name="Google Shape;409;p5"/>
          <p:cNvSpPr/>
          <p:nvPr/>
        </p:nvSpPr>
        <p:spPr>
          <a:xfrm>
            <a:off x="4804066" y="1628218"/>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4" name="Google Shape;410;p5"/>
          <p:cNvSpPr/>
          <p:nvPr/>
        </p:nvSpPr>
        <p:spPr>
          <a:xfrm>
            <a:off x="4804066" y="1619511"/>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lvl="0" algn="ctr">
              <a:buSzPts val="800"/>
            </a:pPr>
            <a:r>
              <a:rPr lang="en-US" sz="800" b="0" i="0" u="none" strike="noStrike" cap="none" dirty="0" err="1" smtClean="0">
                <a:solidFill>
                  <a:schemeClr val="lt1"/>
                </a:solidFill>
                <a:sym typeface="Arial"/>
              </a:rPr>
              <a:t>D</a:t>
            </a:r>
            <a:r>
              <a:rPr lang="en-US" sz="800" dirty="0" err="1" smtClean="0">
                <a:solidFill>
                  <a:schemeClr val="lt1"/>
                </a:solidFill>
              </a:rPr>
              <a:t>é</a:t>
            </a:r>
            <a:r>
              <a:rPr lang="en-US" sz="800" b="0" i="0" u="none" strike="noStrike" cap="none" dirty="0" err="1" smtClean="0">
                <a:solidFill>
                  <a:schemeClr val="lt1"/>
                </a:solidFill>
                <a:sym typeface="Arial"/>
              </a:rPr>
              <a:t>cembre</a:t>
            </a:r>
            <a:r>
              <a:rPr lang="en-US" sz="800" b="0" i="0" u="none" strike="noStrike" cap="none" dirty="0" smtClean="0">
                <a:solidFill>
                  <a:schemeClr val="lt1"/>
                </a:solidFill>
                <a:sym typeface="Arial"/>
              </a:rPr>
              <a:t> </a:t>
            </a:r>
            <a:r>
              <a:rPr lang="en-US" sz="800" b="0" i="0" u="none" strike="noStrike" cap="none" dirty="0" smtClean="0">
                <a:solidFill>
                  <a:schemeClr val="lt1"/>
                </a:solidFill>
                <a:sym typeface="Arial"/>
              </a:rPr>
              <a:t>2019</a:t>
            </a:r>
            <a:endParaRPr sz="800" b="0" i="0" u="none" strike="noStrike" cap="none" dirty="0">
              <a:solidFill>
                <a:schemeClr val="lt1"/>
              </a:solidFill>
              <a:sym typeface="Arial"/>
            </a:endParaRPr>
          </a:p>
        </p:txBody>
      </p:sp>
      <p:sp>
        <p:nvSpPr>
          <p:cNvPr id="55" name="Google Shape;409;p5"/>
          <p:cNvSpPr/>
          <p:nvPr/>
        </p:nvSpPr>
        <p:spPr>
          <a:xfrm>
            <a:off x="6245419" y="1611700"/>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6" name="Google Shape;410;p5"/>
          <p:cNvSpPr/>
          <p:nvPr/>
        </p:nvSpPr>
        <p:spPr>
          <a:xfrm>
            <a:off x="6245420" y="1619514"/>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err="1" smtClean="0">
                <a:solidFill>
                  <a:schemeClr val="lt1"/>
                </a:solidFill>
                <a:latin typeface="Arial"/>
                <a:ea typeface="Arial"/>
                <a:cs typeface="Arial"/>
                <a:sym typeface="Arial"/>
              </a:rPr>
              <a:t>Janvier</a:t>
            </a:r>
            <a:r>
              <a:rPr lang="en-US" sz="800" b="0" i="0" u="none" strike="noStrike" cap="none" dirty="0" smtClean="0">
                <a:solidFill>
                  <a:schemeClr val="lt1"/>
                </a:solidFill>
                <a:latin typeface="Arial"/>
                <a:ea typeface="Arial"/>
                <a:cs typeface="Arial"/>
                <a:sym typeface="Arial"/>
              </a:rPr>
              <a:t> </a:t>
            </a:r>
            <a:r>
              <a:rPr lang="en-US" sz="800" b="0" i="0" u="none" strike="noStrike" cap="none" dirty="0" smtClean="0">
                <a:solidFill>
                  <a:schemeClr val="lt1"/>
                </a:solidFill>
                <a:latin typeface="Arial"/>
                <a:ea typeface="Arial"/>
                <a:cs typeface="Arial"/>
                <a:sym typeface="Arial"/>
              </a:rPr>
              <a:t>2020</a:t>
            </a:r>
            <a:endParaRPr sz="800" b="0" i="0" u="none" strike="noStrike" cap="none" dirty="0">
              <a:solidFill>
                <a:schemeClr val="lt1"/>
              </a:solidFill>
              <a:latin typeface="Arial"/>
              <a:ea typeface="Arial"/>
              <a:cs typeface="Arial"/>
              <a:sym typeface="Arial"/>
            </a:endParaRPr>
          </a:p>
        </p:txBody>
      </p:sp>
      <p:sp>
        <p:nvSpPr>
          <p:cNvPr id="57" name="Google Shape;409;p5"/>
          <p:cNvSpPr/>
          <p:nvPr/>
        </p:nvSpPr>
        <p:spPr>
          <a:xfrm>
            <a:off x="7667022" y="1611697"/>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8" name="Google Shape;410;p5"/>
          <p:cNvSpPr/>
          <p:nvPr/>
        </p:nvSpPr>
        <p:spPr>
          <a:xfrm>
            <a:off x="7667023" y="1619511"/>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2020</a:t>
            </a:r>
            <a:endParaRPr sz="800" b="0" i="0" u="none" strike="noStrike" cap="none" dirty="0">
              <a:solidFill>
                <a:schemeClr val="lt1"/>
              </a:solidFill>
              <a:latin typeface="Arial"/>
              <a:ea typeface="Arial"/>
              <a:cs typeface="Arial"/>
              <a:sym typeface="Arial"/>
            </a:endParaRPr>
          </a:p>
        </p:txBody>
      </p:sp>
      <p:sp>
        <p:nvSpPr>
          <p:cNvPr id="59" name="Google Shape;419;p5"/>
          <p:cNvSpPr/>
          <p:nvPr/>
        </p:nvSpPr>
        <p:spPr>
          <a:xfrm>
            <a:off x="3660226" y="1928147"/>
            <a:ext cx="5358727" cy="154766"/>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800" dirty="0">
                <a:solidFill>
                  <a:schemeClr val="lt1"/>
                </a:solidFill>
              </a:rPr>
              <a:t>Trajetsenbus.ca</a:t>
            </a:r>
            <a:endParaRPr lang="en-US" sz="900" dirty="0"/>
          </a:p>
        </p:txBody>
      </p:sp>
      <p:sp>
        <p:nvSpPr>
          <p:cNvPr id="60" name="Google Shape;437;p5"/>
          <p:cNvSpPr/>
          <p:nvPr/>
        </p:nvSpPr>
        <p:spPr>
          <a:xfrm>
            <a:off x="7676886" y="2183640"/>
            <a:ext cx="1351929" cy="47910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700" dirty="0">
                <a:solidFill>
                  <a:schemeClr val="lt1"/>
                </a:solidFill>
              </a:rPr>
              <a:t>Février : transformation du gouvernement numérique et facteurs politiques</a:t>
            </a:r>
            <a:endParaRPr lang="fr-FR" sz="800" dirty="0"/>
          </a:p>
        </p:txBody>
      </p:sp>
      <p:sp>
        <p:nvSpPr>
          <p:cNvPr id="61" name="Google Shape;438;p5"/>
          <p:cNvSpPr/>
          <p:nvPr/>
        </p:nvSpPr>
        <p:spPr>
          <a:xfrm>
            <a:off x="7669219" y="2771961"/>
            <a:ext cx="1351929" cy="336805"/>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700" dirty="0">
                <a:solidFill>
                  <a:schemeClr val="lt1"/>
                </a:solidFill>
              </a:rPr>
              <a:t>Mars : protection de la vie privée dans le monde numérique </a:t>
            </a:r>
            <a:endParaRPr lang="fr-FR" sz="800" dirty="0"/>
          </a:p>
        </p:txBody>
      </p:sp>
      <p:sp>
        <p:nvSpPr>
          <p:cNvPr id="62" name="Google Shape;435;p5"/>
          <p:cNvSpPr/>
          <p:nvPr/>
        </p:nvSpPr>
        <p:spPr>
          <a:xfrm>
            <a:off x="4804065" y="3777977"/>
            <a:ext cx="1351932" cy="436967"/>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algn="ctr">
              <a:buSzPts val="800"/>
            </a:pPr>
            <a:r>
              <a:rPr lang="fr-FR" sz="700" dirty="0" smtClean="0">
                <a:solidFill>
                  <a:schemeClr val="lt1"/>
                </a:solidFill>
              </a:rPr>
              <a:t>Gouvernance </a:t>
            </a:r>
            <a:r>
              <a:rPr lang="fr-FR" sz="700" dirty="0">
                <a:solidFill>
                  <a:schemeClr val="lt1"/>
                </a:solidFill>
              </a:rPr>
              <a:t>numérique : Le rôle du gouvernement à l’ère </a:t>
            </a:r>
            <a:r>
              <a:rPr lang="fr-FR" sz="700" dirty="0" smtClean="0">
                <a:solidFill>
                  <a:schemeClr val="lt1"/>
                </a:solidFill>
              </a:rPr>
              <a:t>numérique</a:t>
            </a:r>
            <a:endParaRPr sz="800" b="0" i="0" u="none" strike="noStrike" cap="none" dirty="0">
              <a:solidFill>
                <a:schemeClr val="lt1"/>
              </a:solidFill>
              <a:latin typeface="Arial"/>
              <a:ea typeface="Arial"/>
              <a:cs typeface="Arial"/>
              <a:sym typeface="Arial"/>
            </a:endParaRPr>
          </a:p>
        </p:txBody>
      </p:sp>
      <p:sp>
        <p:nvSpPr>
          <p:cNvPr id="63" name="Google Shape;436;p5"/>
          <p:cNvSpPr/>
          <p:nvPr/>
        </p:nvSpPr>
        <p:spPr>
          <a:xfrm>
            <a:off x="6243224" y="2910240"/>
            <a:ext cx="1344249" cy="290857"/>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800" b="0" i="0" u="none" strike="noStrike" cap="none" dirty="0" smtClean="0">
                <a:solidFill>
                  <a:schemeClr val="lt1"/>
                </a:solidFill>
                <a:latin typeface="Arial"/>
                <a:ea typeface="Arial"/>
                <a:cs typeface="Arial"/>
                <a:sym typeface="Arial"/>
              </a:rPr>
              <a:t>13 – 14 </a:t>
            </a:r>
            <a:r>
              <a:rPr lang="en-US" sz="800" b="0" i="0" u="none" strike="noStrike" cap="none" dirty="0" err="1" smtClean="0">
                <a:solidFill>
                  <a:schemeClr val="lt1"/>
                </a:solidFill>
                <a:latin typeface="Arial"/>
                <a:ea typeface="Arial"/>
                <a:cs typeface="Arial"/>
                <a:sym typeface="Arial"/>
              </a:rPr>
              <a:t>jan.</a:t>
            </a:r>
            <a:r>
              <a:rPr lang="en-US" sz="800" b="0" i="0" u="none" strike="noStrike" cap="none" dirty="0" smtClean="0">
                <a:solidFill>
                  <a:schemeClr val="lt1"/>
                </a:solidFill>
                <a:latin typeface="Arial"/>
                <a:ea typeface="Arial"/>
                <a:cs typeface="Arial"/>
                <a:sym typeface="Arial"/>
              </a:rPr>
              <a:t> : </a:t>
            </a:r>
            <a:r>
              <a:rPr lang="fr-FR" sz="700" dirty="0">
                <a:solidFill>
                  <a:schemeClr val="lt1"/>
                </a:solidFill>
              </a:rPr>
              <a:t>marathons de programmation de l’Académie du numérique</a:t>
            </a:r>
            <a:endParaRPr lang="fr-FR" sz="800" dirty="0"/>
          </a:p>
        </p:txBody>
      </p:sp>
      <p:sp>
        <p:nvSpPr>
          <p:cNvPr id="64" name="Google Shape;440;p5"/>
          <p:cNvSpPr/>
          <p:nvPr/>
        </p:nvSpPr>
        <p:spPr>
          <a:xfrm>
            <a:off x="6260773" y="3715388"/>
            <a:ext cx="2758180" cy="27799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err="1" smtClean="0">
                <a:solidFill>
                  <a:schemeClr val="lt1"/>
                </a:solidFill>
                <a:latin typeface="Arial"/>
                <a:ea typeface="Arial"/>
                <a:cs typeface="Arial"/>
                <a:sym typeface="Arial"/>
              </a:rPr>
              <a:t>Cohorte</a:t>
            </a:r>
            <a:r>
              <a:rPr lang="en-US" sz="800" b="0" i="0" u="none" strike="noStrike" cap="none" dirty="0" smtClean="0">
                <a:solidFill>
                  <a:schemeClr val="lt1"/>
                </a:solidFill>
                <a:latin typeface="Arial"/>
                <a:ea typeface="Arial"/>
                <a:cs typeface="Arial"/>
                <a:sym typeface="Arial"/>
              </a:rPr>
              <a:t> 3 du </a:t>
            </a:r>
            <a:r>
              <a:rPr lang="en-US" sz="800" b="0" i="0" u="none" strike="noStrike" cap="none" dirty="0" err="1" smtClean="0">
                <a:solidFill>
                  <a:schemeClr val="lt1"/>
                </a:solidFill>
                <a:latin typeface="Arial"/>
                <a:ea typeface="Arial"/>
                <a:cs typeface="Arial"/>
                <a:sym typeface="Arial"/>
              </a:rPr>
              <a:t>volet</a:t>
            </a:r>
            <a:r>
              <a:rPr lang="en-US" sz="800" b="0" i="0" u="none" strike="noStrike" cap="none" dirty="0" smtClean="0">
                <a:solidFill>
                  <a:schemeClr val="lt1"/>
                </a:solidFill>
                <a:latin typeface="Arial"/>
                <a:ea typeface="Arial"/>
                <a:cs typeface="Arial"/>
                <a:sym typeface="Arial"/>
              </a:rPr>
              <a:t> Excellence</a:t>
            </a:r>
            <a:endParaRPr sz="800" b="0" i="0" u="none" strike="noStrike" cap="none" dirty="0">
              <a:solidFill>
                <a:schemeClr val="lt1"/>
              </a:solidFill>
              <a:latin typeface="Arial"/>
              <a:ea typeface="Arial"/>
              <a:cs typeface="Arial"/>
              <a:sym typeface="Arial"/>
            </a:endParaRPr>
          </a:p>
        </p:txBody>
      </p:sp>
      <p:sp>
        <p:nvSpPr>
          <p:cNvPr id="65" name="Google Shape;430;p5"/>
          <p:cNvSpPr/>
          <p:nvPr/>
        </p:nvSpPr>
        <p:spPr>
          <a:xfrm>
            <a:off x="6245410" y="2145237"/>
            <a:ext cx="1342063" cy="19155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6 </a:t>
            </a:r>
            <a:r>
              <a:rPr lang="en-US" sz="800" b="0" i="0" u="none" strike="noStrike" cap="none" dirty="0" smtClean="0">
                <a:solidFill>
                  <a:schemeClr val="lt1"/>
                </a:solidFill>
                <a:latin typeface="Arial"/>
                <a:ea typeface="Arial"/>
                <a:cs typeface="Arial"/>
                <a:sym typeface="Arial"/>
              </a:rPr>
              <a:t>– </a:t>
            </a:r>
            <a:r>
              <a:rPr lang="en-US" sz="800" b="0" i="0" u="none" strike="noStrike" cap="none" dirty="0" smtClean="0">
                <a:solidFill>
                  <a:schemeClr val="lt1"/>
                </a:solidFill>
                <a:latin typeface="Arial"/>
                <a:ea typeface="Arial"/>
                <a:cs typeface="Arial"/>
                <a:sym typeface="Arial"/>
              </a:rPr>
              <a:t>21 </a:t>
            </a:r>
            <a:r>
              <a:rPr lang="en-US" sz="800" b="0" i="0" u="none" strike="noStrike" cap="none" dirty="0" err="1" smtClean="0">
                <a:solidFill>
                  <a:schemeClr val="lt1"/>
                </a:solidFill>
                <a:latin typeface="Arial"/>
                <a:ea typeface="Arial"/>
                <a:cs typeface="Arial"/>
                <a:sym typeface="Arial"/>
              </a:rPr>
              <a:t>jan.</a:t>
            </a:r>
            <a:r>
              <a:rPr lang="en-US" sz="800" b="0" i="0" u="none" strike="noStrike" cap="none" dirty="0" smtClean="0">
                <a:solidFill>
                  <a:schemeClr val="lt1"/>
                </a:solidFill>
                <a:latin typeface="Arial"/>
                <a:ea typeface="Arial"/>
                <a:cs typeface="Arial"/>
                <a:sym typeface="Arial"/>
              </a:rPr>
              <a:t> :Practicum</a:t>
            </a:r>
            <a:endParaRPr sz="800" b="0" i="0" u="none" strike="noStrike" cap="none" dirty="0">
              <a:solidFill>
                <a:schemeClr val="lt1"/>
              </a:solidFill>
              <a:latin typeface="Arial"/>
              <a:ea typeface="Arial"/>
              <a:cs typeface="Arial"/>
              <a:sym typeface="Arial"/>
            </a:endParaRPr>
          </a:p>
        </p:txBody>
      </p:sp>
      <p:sp>
        <p:nvSpPr>
          <p:cNvPr id="66" name="Google Shape;434;p5"/>
          <p:cNvSpPr/>
          <p:nvPr/>
        </p:nvSpPr>
        <p:spPr>
          <a:xfrm>
            <a:off x="6245410" y="2406119"/>
            <a:ext cx="1342063" cy="191823"/>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fr-CA" sz="800" b="0" i="0" u="none" strike="noStrike" cap="none" dirty="0" smtClean="0">
                <a:solidFill>
                  <a:schemeClr val="lt1"/>
                </a:solidFill>
                <a:latin typeface="Arial"/>
                <a:ea typeface="Arial"/>
                <a:cs typeface="Arial"/>
                <a:sym typeface="Arial"/>
              </a:rPr>
              <a:t>22 jan. : Journée de démonstration</a:t>
            </a:r>
            <a:endParaRPr lang="fr-CA" sz="800" b="0" i="0" u="none" strike="noStrike" cap="none" dirty="0">
              <a:solidFill>
                <a:schemeClr val="lt1"/>
              </a:solidFill>
              <a:latin typeface="Arial"/>
              <a:ea typeface="Arial"/>
              <a:cs typeface="Arial"/>
              <a:sym typeface="Arial"/>
            </a:endParaRPr>
          </a:p>
        </p:txBody>
      </p:sp>
      <p:sp>
        <p:nvSpPr>
          <p:cNvPr id="67" name="Google Shape;420;p5"/>
          <p:cNvSpPr/>
          <p:nvPr/>
        </p:nvSpPr>
        <p:spPr>
          <a:xfrm>
            <a:off x="521656" y="2120403"/>
            <a:ext cx="1336584" cy="301222"/>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700" dirty="0">
                <a:solidFill>
                  <a:schemeClr val="lt1"/>
                </a:solidFill>
              </a:rPr>
              <a:t>DN : </a:t>
            </a:r>
            <a:r>
              <a:rPr lang="fr-FR" sz="700" dirty="0" err="1">
                <a:solidFill>
                  <a:schemeClr val="lt1"/>
                </a:solidFill>
              </a:rPr>
              <a:t>prélancement</a:t>
            </a:r>
            <a:r>
              <a:rPr lang="fr-FR" sz="700" dirty="0">
                <a:solidFill>
                  <a:schemeClr val="lt1"/>
                </a:solidFill>
              </a:rPr>
              <a:t> interne au sein de l’École de la fonction publique du Canada</a:t>
            </a:r>
            <a:endParaRPr lang="fr-FR" sz="800" dirty="0"/>
          </a:p>
        </p:txBody>
      </p:sp>
      <p:sp>
        <p:nvSpPr>
          <p:cNvPr id="68" name="Google Shape;421;p5"/>
          <p:cNvSpPr/>
          <p:nvPr/>
        </p:nvSpPr>
        <p:spPr>
          <a:xfrm>
            <a:off x="1954213" y="2396662"/>
            <a:ext cx="1325630" cy="403262"/>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algn="ctr">
              <a:buSzPts val="800"/>
            </a:pPr>
            <a:r>
              <a:rPr lang="fr-FR" sz="700" dirty="0">
                <a:solidFill>
                  <a:schemeClr val="lt1"/>
                </a:solidFill>
              </a:rPr>
              <a:t>DN : lancement externe à l’extérieur de l’École de la fonction publique du </a:t>
            </a:r>
            <a:r>
              <a:rPr lang="fr-FR" sz="700" dirty="0" smtClean="0">
                <a:solidFill>
                  <a:schemeClr val="lt1"/>
                </a:solidFill>
              </a:rPr>
              <a:t>Canada</a:t>
            </a:r>
            <a:endParaRPr lang="fr-FR" sz="800" dirty="0"/>
          </a:p>
        </p:txBody>
      </p:sp>
      <p:sp>
        <p:nvSpPr>
          <p:cNvPr id="69" name="Google Shape;422;p5"/>
          <p:cNvSpPr/>
          <p:nvPr/>
        </p:nvSpPr>
        <p:spPr>
          <a:xfrm>
            <a:off x="2789305" y="2144200"/>
            <a:ext cx="3366692" cy="17574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700" dirty="0">
                <a:solidFill>
                  <a:schemeClr val="lt1"/>
                </a:solidFill>
              </a:rPr>
              <a:t>ANO : </a:t>
            </a:r>
            <a:r>
              <a:rPr lang="en-US" sz="700" dirty="0" err="1">
                <a:solidFill>
                  <a:schemeClr val="lt1"/>
                </a:solidFill>
              </a:rPr>
              <a:t>prélancement</a:t>
            </a:r>
            <a:endParaRPr lang="en-US" sz="800" dirty="0"/>
          </a:p>
        </p:txBody>
      </p:sp>
      <p:sp>
        <p:nvSpPr>
          <p:cNvPr id="70" name="Google Shape;423;p5"/>
          <p:cNvSpPr/>
          <p:nvPr/>
        </p:nvSpPr>
        <p:spPr>
          <a:xfrm>
            <a:off x="6245410" y="2662740"/>
            <a:ext cx="1342063" cy="187604"/>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800" dirty="0">
                <a:solidFill>
                  <a:schemeClr val="lt1"/>
                </a:solidFill>
              </a:rPr>
              <a:t>ANO : </a:t>
            </a:r>
            <a:r>
              <a:rPr lang="en-US" sz="800" dirty="0" err="1">
                <a:solidFill>
                  <a:schemeClr val="lt1"/>
                </a:solidFill>
              </a:rPr>
              <a:t>lancement</a:t>
            </a:r>
            <a:r>
              <a:rPr lang="en-US" sz="800" dirty="0">
                <a:solidFill>
                  <a:schemeClr val="lt1"/>
                </a:solidFill>
              </a:rPr>
              <a:t> </a:t>
            </a:r>
            <a:r>
              <a:rPr lang="en-US" sz="800" dirty="0" err="1">
                <a:solidFill>
                  <a:schemeClr val="lt1"/>
                </a:solidFill>
              </a:rPr>
              <a:t>externe</a:t>
            </a:r>
            <a:endParaRPr lang="en-US" sz="900" dirty="0"/>
          </a:p>
        </p:txBody>
      </p:sp>
      <p:sp>
        <p:nvSpPr>
          <p:cNvPr id="71" name="Google Shape;424;p5"/>
          <p:cNvSpPr/>
          <p:nvPr/>
        </p:nvSpPr>
        <p:spPr>
          <a:xfrm>
            <a:off x="531370" y="2489940"/>
            <a:ext cx="1326870" cy="518122"/>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algn="ctr">
              <a:buSzPts val="800"/>
            </a:pPr>
            <a:r>
              <a:rPr lang="fr-FR" sz="800" dirty="0">
                <a:solidFill>
                  <a:schemeClr val="lt1"/>
                </a:solidFill>
              </a:rPr>
              <a:t>Services Web Amazon à l’intention des hauts dirigeants du </a:t>
            </a:r>
            <a:r>
              <a:rPr lang="fr-FR" sz="800" dirty="0" smtClean="0">
                <a:solidFill>
                  <a:schemeClr val="lt1"/>
                </a:solidFill>
              </a:rPr>
              <a:t>gouvernement</a:t>
            </a:r>
            <a:endParaRPr lang="fr-FR" sz="900" dirty="0"/>
          </a:p>
        </p:txBody>
      </p:sp>
      <p:sp>
        <p:nvSpPr>
          <p:cNvPr id="72" name="Google Shape;441;p5"/>
          <p:cNvSpPr/>
          <p:nvPr/>
        </p:nvSpPr>
        <p:spPr>
          <a:xfrm>
            <a:off x="3050628" y="3005414"/>
            <a:ext cx="2939890" cy="337602"/>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700" dirty="0" smtClean="0">
                <a:solidFill>
                  <a:schemeClr val="lt1"/>
                </a:solidFill>
              </a:rPr>
              <a:t>Leadership du volet </a:t>
            </a:r>
            <a:r>
              <a:rPr lang="fr-FR" sz="700" dirty="0">
                <a:solidFill>
                  <a:schemeClr val="lt1"/>
                </a:solidFill>
              </a:rPr>
              <a:t>Excellence : cadre agile ciblé, leadership et responsable des produits à l’intention des dirigeants de l’organisation d’attache des participants</a:t>
            </a:r>
            <a:endParaRPr lang="fr-FR" sz="800" dirty="0"/>
          </a:p>
        </p:txBody>
      </p:sp>
      <p:sp>
        <p:nvSpPr>
          <p:cNvPr id="73" name="Google Shape;427;p5"/>
          <p:cNvSpPr/>
          <p:nvPr/>
        </p:nvSpPr>
        <p:spPr>
          <a:xfrm>
            <a:off x="517261" y="3395371"/>
            <a:ext cx="1662422" cy="33488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en-US" sz="800" dirty="0">
                <a:solidFill>
                  <a:schemeClr val="lt1"/>
                </a:solidFill>
              </a:rPr>
              <a:t>29 </a:t>
            </a:r>
            <a:r>
              <a:rPr lang="en-US" sz="800" dirty="0" err="1">
                <a:solidFill>
                  <a:schemeClr val="lt1"/>
                </a:solidFill>
              </a:rPr>
              <a:t>août</a:t>
            </a:r>
            <a:r>
              <a:rPr lang="en-US" sz="800" dirty="0">
                <a:solidFill>
                  <a:schemeClr val="lt1"/>
                </a:solidFill>
              </a:rPr>
              <a:t> </a:t>
            </a:r>
            <a:r>
              <a:rPr lang="en-US" sz="800" b="0" i="0" u="none" strike="noStrike" cap="none" dirty="0" smtClean="0">
                <a:solidFill>
                  <a:schemeClr val="lt1"/>
                </a:solidFill>
                <a:sym typeface="Arial"/>
              </a:rPr>
              <a:t>– </a:t>
            </a:r>
            <a:r>
              <a:rPr lang="en-US" sz="800" b="0" i="0" u="none" strike="noStrike" cap="none" dirty="0" smtClean="0">
                <a:solidFill>
                  <a:schemeClr val="lt1"/>
                </a:solidFill>
                <a:sym typeface="Arial"/>
              </a:rPr>
              <a:t>11 </a:t>
            </a:r>
            <a:r>
              <a:rPr lang="en-US" sz="800" b="0" i="0" u="none" strike="noStrike" cap="none" dirty="0" err="1" smtClean="0">
                <a:solidFill>
                  <a:schemeClr val="lt1"/>
                </a:solidFill>
                <a:sym typeface="Arial"/>
              </a:rPr>
              <a:t>oct.</a:t>
            </a:r>
            <a:r>
              <a:rPr lang="en-US" sz="800" b="0" i="0" u="none" strike="noStrike" cap="none" dirty="0" smtClean="0">
                <a:solidFill>
                  <a:schemeClr val="lt1"/>
                </a:solidFill>
                <a:sym typeface="Arial"/>
              </a:rPr>
              <a:t> :</a:t>
            </a:r>
            <a:r>
              <a:rPr lang="en-US" sz="800" b="0" i="0" u="none" strike="noStrike" cap="none" dirty="0" smtClean="0">
                <a:solidFill>
                  <a:schemeClr val="lt1"/>
                </a:solidFill>
                <a:sym typeface="Arial"/>
              </a:rPr>
              <a:t/>
            </a:r>
            <a:br>
              <a:rPr lang="en-US" sz="800" b="0" i="0" u="none" strike="noStrike" cap="none" dirty="0" smtClean="0">
                <a:solidFill>
                  <a:schemeClr val="lt1"/>
                </a:solidFill>
                <a:sym typeface="Arial"/>
              </a:rPr>
            </a:br>
            <a:r>
              <a:rPr lang="fr-FR" sz="800" dirty="0">
                <a:solidFill>
                  <a:schemeClr val="lt1"/>
                </a:solidFill>
              </a:rPr>
              <a:t>Intégration de la cohorte </a:t>
            </a:r>
            <a:r>
              <a:rPr lang="fr-FR" sz="800" dirty="0" smtClean="0">
                <a:solidFill>
                  <a:schemeClr val="lt1"/>
                </a:solidFill>
              </a:rPr>
              <a:t>2 du volet Excellence</a:t>
            </a:r>
            <a:endParaRPr lang="fr-FR" sz="800" dirty="0"/>
          </a:p>
        </p:txBody>
      </p:sp>
      <p:sp>
        <p:nvSpPr>
          <p:cNvPr id="74" name="Google Shape;428;p5"/>
          <p:cNvSpPr/>
          <p:nvPr/>
        </p:nvSpPr>
        <p:spPr>
          <a:xfrm>
            <a:off x="2248588" y="3395371"/>
            <a:ext cx="737709" cy="33488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lvl="0" algn="ctr">
              <a:buSzPts val="800"/>
            </a:pPr>
            <a:r>
              <a:rPr lang="en-US" sz="800" dirty="0" err="1">
                <a:solidFill>
                  <a:schemeClr val="lt1"/>
                </a:solidFill>
              </a:rPr>
              <a:t>Activités</a:t>
            </a:r>
            <a:r>
              <a:rPr lang="en-US" sz="800" dirty="0">
                <a:solidFill>
                  <a:schemeClr val="lt1"/>
                </a:solidFill>
              </a:rPr>
              <a:t> </a:t>
            </a:r>
            <a:r>
              <a:rPr lang="en-US" sz="800" dirty="0" err="1" smtClean="0">
                <a:solidFill>
                  <a:schemeClr val="lt1"/>
                </a:solidFill>
              </a:rPr>
              <a:t>préparatoire</a:t>
            </a:r>
            <a:endParaRPr sz="800" b="0" i="0" u="none" strike="noStrike" cap="none" dirty="0">
              <a:solidFill>
                <a:schemeClr val="lt1"/>
              </a:solidFill>
              <a:latin typeface="Arial"/>
              <a:ea typeface="Arial"/>
              <a:cs typeface="Arial"/>
              <a:sym typeface="Arial"/>
            </a:endParaRPr>
          </a:p>
        </p:txBody>
      </p:sp>
      <p:sp>
        <p:nvSpPr>
          <p:cNvPr id="75" name="Google Shape;433;p5"/>
          <p:cNvSpPr/>
          <p:nvPr/>
        </p:nvSpPr>
        <p:spPr>
          <a:xfrm>
            <a:off x="3050628" y="3401196"/>
            <a:ext cx="889233" cy="31419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dirty="0" smtClean="0">
                <a:solidFill>
                  <a:schemeClr val="lt1"/>
                </a:solidFill>
              </a:rPr>
              <a:t>28 </a:t>
            </a:r>
            <a:r>
              <a:rPr lang="en-US" sz="800" dirty="0" err="1" smtClean="0">
                <a:solidFill>
                  <a:schemeClr val="lt1"/>
                </a:solidFill>
              </a:rPr>
              <a:t>oct.</a:t>
            </a:r>
            <a:r>
              <a:rPr lang="en-US" sz="800" dirty="0" smtClean="0">
                <a:solidFill>
                  <a:schemeClr val="lt1"/>
                </a:solidFill>
              </a:rPr>
              <a:t> – 1 </a:t>
            </a:r>
            <a:r>
              <a:rPr lang="en-US" sz="800" dirty="0" err="1" smtClean="0">
                <a:solidFill>
                  <a:schemeClr val="lt1"/>
                </a:solidFill>
              </a:rPr>
              <a:t>nov.</a:t>
            </a:r>
            <a:r>
              <a:rPr lang="en-US" sz="800" dirty="0" smtClean="0">
                <a:solidFill>
                  <a:schemeClr val="lt1"/>
                </a:solidFill>
              </a:rPr>
              <a:t> : Camp de formation</a:t>
            </a:r>
            <a:endParaRPr sz="800" b="0" i="0" u="none" strike="noStrike" cap="none" dirty="0">
              <a:solidFill>
                <a:schemeClr val="lt1"/>
              </a:solidFill>
              <a:latin typeface="Arial"/>
              <a:ea typeface="Arial"/>
              <a:cs typeface="Arial"/>
              <a:sym typeface="Arial"/>
            </a:endParaRPr>
          </a:p>
        </p:txBody>
      </p:sp>
      <p:sp>
        <p:nvSpPr>
          <p:cNvPr id="76" name="Google Shape;429;p5"/>
          <p:cNvSpPr/>
          <p:nvPr/>
        </p:nvSpPr>
        <p:spPr>
          <a:xfrm>
            <a:off x="4004192" y="3404381"/>
            <a:ext cx="1986326" cy="32587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lvl="0" algn="ctr">
              <a:buSzPts val="800"/>
            </a:pPr>
            <a:r>
              <a:rPr lang="en-US" sz="800" b="0" i="0" u="none" strike="noStrike" cap="none" dirty="0" smtClean="0">
                <a:solidFill>
                  <a:schemeClr val="lt1"/>
                </a:solidFill>
                <a:latin typeface="Arial"/>
                <a:ea typeface="Arial"/>
                <a:cs typeface="Arial"/>
                <a:sym typeface="Arial"/>
              </a:rPr>
              <a:t>5 </a:t>
            </a:r>
            <a:r>
              <a:rPr lang="en-US" sz="800" b="0" i="0" u="none" strike="noStrike" cap="none" dirty="0" err="1" smtClean="0">
                <a:solidFill>
                  <a:schemeClr val="lt1"/>
                </a:solidFill>
                <a:latin typeface="Arial"/>
                <a:ea typeface="Arial"/>
                <a:cs typeface="Arial"/>
                <a:sym typeface="Arial"/>
              </a:rPr>
              <a:t>nov.</a:t>
            </a:r>
            <a:r>
              <a:rPr lang="en-US" sz="800" b="0" i="0" u="none" strike="noStrike" cap="none" dirty="0" smtClean="0">
                <a:solidFill>
                  <a:schemeClr val="lt1"/>
                </a:solidFill>
                <a:latin typeface="Arial"/>
                <a:ea typeface="Arial"/>
                <a:cs typeface="Arial"/>
                <a:sym typeface="Arial"/>
              </a:rPr>
              <a:t> – 20 </a:t>
            </a:r>
            <a:r>
              <a:rPr lang="en-US" sz="800" b="0" i="0" u="none" strike="noStrike" cap="none" dirty="0" err="1" smtClean="0">
                <a:solidFill>
                  <a:schemeClr val="lt1"/>
                </a:solidFill>
                <a:latin typeface="Arial"/>
                <a:ea typeface="Arial"/>
                <a:cs typeface="Arial"/>
                <a:sym typeface="Arial"/>
              </a:rPr>
              <a:t>d</a:t>
            </a:r>
            <a:r>
              <a:rPr lang="en-US" sz="800" dirty="0" err="1" smtClean="0">
                <a:solidFill>
                  <a:schemeClr val="lt1"/>
                </a:solidFill>
              </a:rPr>
              <a:t>éc</a:t>
            </a:r>
            <a:r>
              <a:rPr lang="en-US" sz="800" b="0" i="0" u="none" strike="noStrike" cap="none" dirty="0" smtClean="0">
                <a:solidFill>
                  <a:schemeClr val="lt1"/>
                </a:solidFill>
                <a:latin typeface="Arial"/>
                <a:ea typeface="Arial"/>
                <a:cs typeface="Arial"/>
                <a:sym typeface="Arial"/>
              </a:rPr>
              <a:t>. : </a:t>
            </a:r>
            <a:r>
              <a:rPr lang="en-US" sz="800" b="0" i="0" u="none" strike="noStrike" cap="none" dirty="0" err="1" smtClean="0">
                <a:solidFill>
                  <a:schemeClr val="lt1"/>
                </a:solidFill>
                <a:latin typeface="Arial"/>
                <a:ea typeface="Arial"/>
                <a:cs typeface="Arial"/>
                <a:sym typeface="Arial"/>
              </a:rPr>
              <a:t>Travaux</a:t>
            </a:r>
            <a:endParaRPr sz="800" b="0" i="0" u="none" strike="noStrike" cap="none" dirty="0">
              <a:solidFill>
                <a:schemeClr val="lt1"/>
              </a:solidFill>
              <a:latin typeface="Arial"/>
              <a:ea typeface="Arial"/>
              <a:cs typeface="Arial"/>
              <a:sym typeface="Arial"/>
            </a:endParaRPr>
          </a:p>
        </p:txBody>
      </p:sp>
      <p:sp>
        <p:nvSpPr>
          <p:cNvPr id="77" name="Google Shape;431;p5"/>
          <p:cNvSpPr/>
          <p:nvPr/>
        </p:nvSpPr>
        <p:spPr>
          <a:xfrm>
            <a:off x="6235014" y="3251229"/>
            <a:ext cx="1350854" cy="390092"/>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700" dirty="0" err="1">
                <a:solidFill>
                  <a:schemeClr val="lt1"/>
                </a:solidFill>
              </a:rPr>
              <a:t>Cybersécurité</a:t>
            </a:r>
            <a:r>
              <a:rPr lang="fr-FR" sz="700" dirty="0">
                <a:solidFill>
                  <a:schemeClr val="lt1"/>
                </a:solidFill>
              </a:rPr>
              <a:t>/dépendance à l’égard de la sécurité</a:t>
            </a:r>
            <a:endParaRPr lang="fr-FR" sz="800" dirty="0"/>
          </a:p>
        </p:txBody>
      </p:sp>
      <p:sp>
        <p:nvSpPr>
          <p:cNvPr id="78" name="Google Shape;432;p5"/>
          <p:cNvSpPr/>
          <p:nvPr/>
        </p:nvSpPr>
        <p:spPr>
          <a:xfrm>
            <a:off x="3378553" y="3782637"/>
            <a:ext cx="1347574" cy="432257"/>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algn="ctr">
              <a:buSzPts val="800"/>
            </a:pPr>
            <a:r>
              <a:rPr lang="en-US" sz="800" b="0" i="0" u="none" strike="noStrike" cap="none" dirty="0" smtClean="0">
                <a:solidFill>
                  <a:schemeClr val="lt1"/>
                </a:solidFill>
                <a:latin typeface="Arial"/>
                <a:ea typeface="Arial"/>
                <a:cs typeface="Arial"/>
                <a:sym typeface="Arial"/>
              </a:rPr>
              <a:t>26 </a:t>
            </a:r>
            <a:r>
              <a:rPr lang="en-US" sz="800" b="0" i="0" u="none" strike="noStrike" cap="none" dirty="0" err="1" smtClean="0">
                <a:solidFill>
                  <a:schemeClr val="lt1"/>
                </a:solidFill>
                <a:latin typeface="Arial"/>
                <a:ea typeface="Arial"/>
                <a:cs typeface="Arial"/>
                <a:sym typeface="Arial"/>
              </a:rPr>
              <a:t>nov.</a:t>
            </a:r>
            <a:r>
              <a:rPr lang="en-US" sz="800" b="0" i="0" u="none" strike="noStrike" cap="none" dirty="0" smtClean="0">
                <a:solidFill>
                  <a:schemeClr val="lt1"/>
                </a:solidFill>
                <a:latin typeface="Arial"/>
                <a:ea typeface="Arial"/>
                <a:cs typeface="Arial"/>
                <a:sym typeface="Arial"/>
              </a:rPr>
              <a:t> : </a:t>
            </a:r>
            <a:r>
              <a:rPr lang="fr-FR" sz="700" dirty="0">
                <a:solidFill>
                  <a:schemeClr val="lt1"/>
                </a:solidFill>
              </a:rPr>
              <a:t>Forum annuel du gouvernement numérique ouvert sur la perturbation </a:t>
            </a:r>
            <a:r>
              <a:rPr lang="fr-FR" sz="700" dirty="0" smtClean="0">
                <a:solidFill>
                  <a:schemeClr val="lt1"/>
                </a:solidFill>
              </a:rPr>
              <a:t>numérique</a:t>
            </a:r>
            <a:endParaRPr lang="fr-FR" sz="800" dirty="0"/>
          </a:p>
        </p:txBody>
      </p:sp>
      <p:sp>
        <p:nvSpPr>
          <p:cNvPr id="79" name="Google Shape;425;p5"/>
          <p:cNvSpPr/>
          <p:nvPr/>
        </p:nvSpPr>
        <p:spPr>
          <a:xfrm>
            <a:off x="531370" y="4262618"/>
            <a:ext cx="8487583" cy="163078"/>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800" dirty="0">
                <a:solidFill>
                  <a:schemeClr val="dk1"/>
                </a:solidFill>
              </a:rPr>
              <a:t>Communautés et participation : communication publique, communications, rencontres, bulletins d’information et suivi ultérieur </a:t>
            </a:r>
            <a:endParaRPr lang="fr-FR" sz="900" dirty="0"/>
          </a:p>
        </p:txBody>
      </p:sp>
      <p:sp>
        <p:nvSpPr>
          <p:cNvPr id="80" name="Google Shape;432;p5"/>
          <p:cNvSpPr/>
          <p:nvPr/>
        </p:nvSpPr>
        <p:spPr>
          <a:xfrm>
            <a:off x="3393407" y="2624136"/>
            <a:ext cx="1328926" cy="328894"/>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lvl="0" algn="ctr">
              <a:buSzPts val="800"/>
            </a:pPr>
            <a:r>
              <a:rPr lang="fr-FR" sz="700" dirty="0" smtClean="0">
                <a:solidFill>
                  <a:schemeClr val="bg1"/>
                </a:solidFill>
              </a:rPr>
              <a:t>Développer un sens aigu du numérique et l’agilité dans la fonction publique</a:t>
            </a:r>
            <a:endParaRPr lang="fr-FR" sz="700" b="0" i="0" u="none" strike="noStrike" cap="none" dirty="0">
              <a:solidFill>
                <a:schemeClr val="bg1"/>
              </a:solidFill>
              <a:sym typeface="Arial"/>
            </a:endParaRPr>
          </a:p>
        </p:txBody>
      </p:sp>
      <p:sp>
        <p:nvSpPr>
          <p:cNvPr id="81" name="Google Shape;434;p5"/>
          <p:cNvSpPr/>
          <p:nvPr/>
        </p:nvSpPr>
        <p:spPr>
          <a:xfrm>
            <a:off x="4094734" y="2371562"/>
            <a:ext cx="1895784" cy="217619"/>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lvl="0" algn="ctr">
              <a:buSzPts val="600"/>
            </a:pPr>
            <a:r>
              <a:rPr lang="fr-FR" sz="800" dirty="0">
                <a:solidFill>
                  <a:schemeClr val="lt1"/>
                </a:solidFill>
              </a:rPr>
              <a:t>Intégration de la cohorte </a:t>
            </a:r>
            <a:r>
              <a:rPr lang="fr-FR" sz="800" dirty="0" smtClean="0">
                <a:solidFill>
                  <a:schemeClr val="lt1"/>
                </a:solidFill>
              </a:rPr>
              <a:t>3 </a:t>
            </a:r>
            <a:r>
              <a:rPr lang="fr-FR" sz="800" dirty="0">
                <a:solidFill>
                  <a:schemeClr val="lt1"/>
                </a:solidFill>
              </a:rPr>
              <a:t>du volet Excellence</a:t>
            </a:r>
            <a:endParaRPr lang="fr-FR" sz="800" dirty="0"/>
          </a:p>
        </p:txBody>
      </p:sp>
      <p:sp>
        <p:nvSpPr>
          <p:cNvPr id="91" name="Google Shape;405;p5"/>
          <p:cNvSpPr txBox="1">
            <a:spLocks noGrp="1"/>
          </p:cNvSpPr>
          <p:nvPr>
            <p:ph type="title"/>
            <p:custDataLst>
              <p:tags r:id="rId1"/>
            </p:custDataLst>
          </p:nvPr>
        </p:nvSpPr>
        <p:spPr>
          <a:xfrm>
            <a:off x="320909" y="142877"/>
            <a:ext cx="8502184" cy="49017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dirty="0" err="1"/>
              <a:t>L’Académie</a:t>
            </a:r>
            <a:r>
              <a:rPr lang="en-US" dirty="0"/>
              <a:t> du numérique </a:t>
            </a:r>
            <a:r>
              <a:rPr lang="en-US" dirty="0" err="1"/>
              <a:t>en</a:t>
            </a:r>
            <a:r>
              <a:rPr lang="en-US" dirty="0"/>
              <a:t> un </a:t>
            </a:r>
            <a:r>
              <a:rPr lang="en-US" dirty="0" err="1"/>
              <a:t>clin</a:t>
            </a:r>
            <a:r>
              <a:rPr lang="en-US" dirty="0"/>
              <a:t> </a:t>
            </a:r>
            <a:r>
              <a:rPr lang="en-US" dirty="0" err="1"/>
              <a:t>d’œil</a:t>
            </a:r>
            <a:r>
              <a:rPr lang="en-US" dirty="0"/>
              <a:t> 2019-2020</a:t>
            </a:r>
            <a:endParaRPr dirty="0"/>
          </a:p>
        </p:txBody>
      </p:sp>
      <p:sp>
        <p:nvSpPr>
          <p:cNvPr id="92" name="Google Shape;407;p5"/>
          <p:cNvSpPr/>
          <p:nvPr>
            <p:custDataLst>
              <p:tags r:id="rId2"/>
            </p:custDataLst>
          </p:nvPr>
        </p:nvSpPr>
        <p:spPr>
          <a:xfrm>
            <a:off x="484552" y="750277"/>
            <a:ext cx="8534401" cy="728273"/>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endParaRPr sz="600" b="0" i="0" u="none" strike="noStrike" cap="none">
              <a:solidFill>
                <a:schemeClr val="lt1"/>
              </a:solidFill>
              <a:latin typeface="Arial"/>
              <a:ea typeface="Arial"/>
              <a:cs typeface="Arial"/>
              <a:sym typeface="Arial"/>
            </a:endParaRPr>
          </a:p>
        </p:txBody>
      </p:sp>
      <p:sp>
        <p:nvSpPr>
          <p:cNvPr id="93" name="Google Shape;408;p5"/>
          <p:cNvSpPr/>
          <p:nvPr>
            <p:custDataLst>
              <p:tags r:id="rId3"/>
            </p:custDataLst>
          </p:nvPr>
        </p:nvSpPr>
        <p:spPr>
          <a:xfrm rot="-5400000">
            <a:off x="-45011" y="1004872"/>
            <a:ext cx="731848" cy="2226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dirty="0" err="1" smtClean="0">
                <a:solidFill>
                  <a:schemeClr val="lt1"/>
                </a:solidFill>
                <a:latin typeface="Arial"/>
                <a:ea typeface="Arial"/>
                <a:cs typeface="Arial"/>
                <a:sym typeface="Arial"/>
              </a:rPr>
              <a:t>Légende</a:t>
            </a:r>
            <a:endParaRPr lang="en-US" dirty="0"/>
          </a:p>
        </p:txBody>
      </p:sp>
      <p:sp>
        <p:nvSpPr>
          <p:cNvPr id="94" name="Google Shape;409;p5"/>
          <p:cNvSpPr/>
          <p:nvPr>
            <p:custDataLst>
              <p:tags r:id="rId4"/>
            </p:custDataLst>
          </p:nvPr>
        </p:nvSpPr>
        <p:spPr>
          <a:xfrm>
            <a:off x="608225" y="1022556"/>
            <a:ext cx="946897" cy="464925"/>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Trajets en bus</a:t>
            </a:r>
            <a:endParaRPr/>
          </a:p>
        </p:txBody>
      </p:sp>
      <p:sp>
        <p:nvSpPr>
          <p:cNvPr id="95" name="Google Shape;410;p5"/>
          <p:cNvSpPr/>
          <p:nvPr>
            <p:custDataLst>
              <p:tags r:id="rId5"/>
            </p:custDataLst>
          </p:nvPr>
        </p:nvSpPr>
        <p:spPr>
          <a:xfrm>
            <a:off x="1784690" y="1011803"/>
            <a:ext cx="949494" cy="45075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Découverte du numérique (DN)</a:t>
            </a:r>
            <a:endParaRPr/>
          </a:p>
        </p:txBody>
      </p:sp>
      <p:sp>
        <p:nvSpPr>
          <p:cNvPr id="96" name="Google Shape;411;p5"/>
          <p:cNvSpPr/>
          <p:nvPr>
            <p:custDataLst>
              <p:tags r:id="rId6"/>
            </p:custDataLst>
          </p:nvPr>
        </p:nvSpPr>
        <p:spPr>
          <a:xfrm>
            <a:off x="2963751" y="1030352"/>
            <a:ext cx="1038866" cy="44478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Apprentissage numérique ouvert (ANO)</a:t>
            </a:r>
            <a:endParaRPr/>
          </a:p>
        </p:txBody>
      </p:sp>
      <p:sp>
        <p:nvSpPr>
          <p:cNvPr id="97" name="Google Shape;412;p5"/>
          <p:cNvSpPr/>
          <p:nvPr>
            <p:custDataLst>
              <p:tags r:id="rId7"/>
            </p:custDataLst>
          </p:nvPr>
        </p:nvSpPr>
        <p:spPr>
          <a:xfrm>
            <a:off x="4291376" y="757787"/>
            <a:ext cx="914398" cy="713155"/>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Leadership</a:t>
            </a:r>
            <a:endParaRPr/>
          </a:p>
        </p:txBody>
      </p:sp>
      <p:sp>
        <p:nvSpPr>
          <p:cNvPr id="98" name="Google Shape;413;p5"/>
          <p:cNvSpPr/>
          <p:nvPr>
            <p:custDataLst>
              <p:tags r:id="rId8"/>
            </p:custDataLst>
          </p:nvPr>
        </p:nvSpPr>
        <p:spPr>
          <a:xfrm>
            <a:off x="7910000" y="767311"/>
            <a:ext cx="1053257" cy="708981"/>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dk1"/>
                </a:solidFill>
                <a:latin typeface="Arial"/>
                <a:ea typeface="Arial"/>
                <a:cs typeface="Arial"/>
                <a:sym typeface="Arial"/>
              </a:rPr>
              <a:t>Communautés et participation</a:t>
            </a:r>
            <a:endParaRPr/>
          </a:p>
        </p:txBody>
      </p:sp>
      <p:sp>
        <p:nvSpPr>
          <p:cNvPr id="99" name="Google Shape;414;p5"/>
          <p:cNvSpPr/>
          <p:nvPr>
            <p:custDataLst>
              <p:tags r:id="rId9"/>
            </p:custDataLst>
          </p:nvPr>
        </p:nvSpPr>
        <p:spPr>
          <a:xfrm>
            <a:off x="6696067" y="759875"/>
            <a:ext cx="929848" cy="70898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Événements</a:t>
            </a:r>
            <a:endParaRPr sz="600" b="0" i="0" u="none" strike="noStrike" cap="none">
              <a:solidFill>
                <a:schemeClr val="lt1"/>
              </a:solidFill>
              <a:latin typeface="Arial"/>
              <a:ea typeface="Arial"/>
              <a:cs typeface="Arial"/>
              <a:sym typeface="Arial"/>
            </a:endParaRPr>
          </a:p>
        </p:txBody>
      </p:sp>
      <p:sp>
        <p:nvSpPr>
          <p:cNvPr id="100" name="Google Shape;415;p5"/>
          <p:cNvSpPr/>
          <p:nvPr>
            <p:custDataLst>
              <p:tags r:id="rId10"/>
            </p:custDataLst>
          </p:nvPr>
        </p:nvSpPr>
        <p:spPr>
          <a:xfrm>
            <a:off x="616215" y="758092"/>
            <a:ext cx="3391075" cy="153707"/>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Fondements</a:t>
            </a:r>
            <a:endParaRPr/>
          </a:p>
        </p:txBody>
      </p:sp>
      <p:sp>
        <p:nvSpPr>
          <p:cNvPr id="101" name="Google Shape;434;p5"/>
          <p:cNvSpPr/>
          <p:nvPr>
            <p:custDataLst>
              <p:tags r:id="rId11"/>
            </p:custDataLst>
          </p:nvPr>
        </p:nvSpPr>
        <p:spPr>
          <a:xfrm>
            <a:off x="5497584" y="757787"/>
            <a:ext cx="914398" cy="713155"/>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Excellence/</a:t>
            </a:r>
            <a:endParaRPr/>
          </a:p>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chemeClr val="lt1"/>
                </a:solidFill>
                <a:latin typeface="Arial"/>
                <a:ea typeface="Arial"/>
                <a:cs typeface="Arial"/>
                <a:sym typeface="Arial"/>
              </a:rPr>
              <a:t>stage</a:t>
            </a:r>
            <a:endParaRPr sz="6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880575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2"/>
          <p:cNvSpPr txBox="1"/>
          <p:nvPr>
            <p:custDataLst>
              <p:tags r:id="rId1"/>
            </p:custDataLst>
          </p:nvPr>
        </p:nvSpPr>
        <p:spPr>
          <a:xfrm>
            <a:off x="344176" y="154138"/>
            <a:ext cx="4758568" cy="61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2800" b="0" i="0" u="none" strike="noStrike" cap="none">
                <a:solidFill>
                  <a:srgbClr val="4E5B73"/>
                </a:solidFill>
                <a:latin typeface="Georgia"/>
                <a:ea typeface="Georgia"/>
                <a:cs typeface="Georgia"/>
                <a:sym typeface="Georgia"/>
              </a:rPr>
              <a:t>Comment participer?</a:t>
            </a:r>
            <a:endParaRPr/>
          </a:p>
        </p:txBody>
      </p:sp>
      <p:grpSp>
        <p:nvGrpSpPr>
          <p:cNvPr id="456" name="Google Shape;456;p32"/>
          <p:cNvGrpSpPr/>
          <p:nvPr>
            <p:custDataLst>
              <p:tags r:id="rId2"/>
            </p:custDataLst>
          </p:nvPr>
        </p:nvGrpSpPr>
        <p:grpSpPr>
          <a:xfrm>
            <a:off x="344176" y="2068952"/>
            <a:ext cx="8263112" cy="1372242"/>
            <a:chOff x="1936533" y="2951650"/>
            <a:chExt cx="5244930" cy="1372242"/>
          </a:xfrm>
        </p:grpSpPr>
        <p:sp>
          <p:nvSpPr>
            <p:cNvPr id="457" name="Google Shape;457;p32"/>
            <p:cNvSpPr/>
            <p:nvPr/>
          </p:nvSpPr>
          <p:spPr>
            <a:xfrm>
              <a:off x="1936533" y="2951650"/>
              <a:ext cx="5238750" cy="1171125"/>
            </a:xfrm>
            <a:prstGeom prst="rect">
              <a:avLst/>
            </a:prstGeom>
            <a:solidFill>
              <a:srgbClr val="3A445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58" name="Google Shape;458;p32"/>
            <p:cNvSpPr/>
            <p:nvPr/>
          </p:nvSpPr>
          <p:spPr>
            <a:xfrm>
              <a:off x="3205979" y="3287801"/>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59" name="Google Shape;459;p32"/>
            <p:cNvSpPr txBox="1"/>
            <p:nvPr/>
          </p:nvSpPr>
          <p:spPr>
            <a:xfrm>
              <a:off x="3438139" y="2961152"/>
              <a:ext cx="1600786" cy="33851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a:solidFill>
                    <a:srgbClr val="FFFFFF"/>
                  </a:solidFill>
                  <a:latin typeface="Georgia"/>
                  <a:ea typeface="Georgia"/>
                  <a:cs typeface="Georgia"/>
                  <a:sym typeface="Georgia"/>
                </a:rPr>
                <a:t>PARTENAIRE</a:t>
              </a:r>
              <a:endParaRPr/>
            </a:p>
          </p:txBody>
        </p:sp>
        <p:sp>
          <p:nvSpPr>
            <p:cNvPr id="460" name="Google Shape;460;p32"/>
            <p:cNvSpPr txBox="1"/>
            <p:nvPr/>
          </p:nvSpPr>
          <p:spPr>
            <a:xfrm>
              <a:off x="3436370" y="3231326"/>
              <a:ext cx="2952088" cy="1092566"/>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Invitez-nous à votre table de gestion</a:t>
              </a:r>
              <a:endParaRPr/>
            </a:p>
            <a:p>
              <a:pPr marL="285750" marR="0" lvl="0" indent="-285750" algn="l" rtl="0">
                <a:lnSpc>
                  <a:spcPct val="100000"/>
                </a:lnSpc>
                <a:spcBef>
                  <a:spcPts val="30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Partenariats officiels par l’intermédiaire de protocoles d’entente </a:t>
              </a:r>
              <a:endParaRPr/>
            </a:p>
            <a:p>
              <a:pPr marL="285750" marR="0" lvl="0" indent="-285750" algn="l" rtl="0">
                <a:lnSpc>
                  <a:spcPct val="100000"/>
                </a:lnSpc>
                <a:spcBef>
                  <a:spcPts val="30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Élaborez des études de cas </a:t>
              </a:r>
              <a:r>
                <a:rPr lang="en-US" sz="1100" b="0" i="0" u="sng" strike="noStrike" cap="none">
                  <a:solidFill>
                    <a:schemeClr val="lt1"/>
                  </a:solidFill>
                  <a:latin typeface="Georgia"/>
                  <a:ea typeface="Georgia"/>
                  <a:cs typeface="Georgia"/>
                  <a:sym typeface="Georgia"/>
                  <a:hlinkClick r:id="rId12"/>
                </a:rPr>
                <a:t>avec        nous</a:t>
              </a:r>
              <a:r>
                <a:rPr lang="en-US" sz="1100" b="0" i="0" u="none" strike="noStrike" cap="none">
                  <a:solidFill>
                    <a:schemeClr val="lt1"/>
                  </a:solidFill>
                  <a:latin typeface="Georgia"/>
                  <a:ea typeface="Georgia"/>
                  <a:cs typeface="Georgia"/>
                  <a:sym typeface="Georgia"/>
                </a:rPr>
                <a:t> fondées sur vos projets de changement du numérique</a:t>
              </a:r>
              <a:endParaRPr/>
            </a:p>
            <a:p>
              <a:pPr marL="0" marR="0" lvl="0" indent="0" algn="l" rtl="0">
                <a:lnSpc>
                  <a:spcPct val="100000"/>
                </a:lnSpc>
                <a:spcBef>
                  <a:spcPts val="300"/>
                </a:spcBef>
                <a:spcAft>
                  <a:spcPts val="300"/>
                </a:spcAft>
                <a:buClr>
                  <a:srgbClr val="000000"/>
                </a:buClr>
                <a:buSzPts val="1100"/>
                <a:buFont typeface="Arial"/>
                <a:buNone/>
              </a:pPr>
              <a:endParaRPr sz="1100" b="0" i="0" u="none" strike="noStrike" cap="none">
                <a:solidFill>
                  <a:schemeClr val="lt1"/>
                </a:solidFill>
                <a:latin typeface="Georgia"/>
                <a:ea typeface="Georgia"/>
                <a:cs typeface="Georgia"/>
                <a:sym typeface="Georgia"/>
              </a:endParaRPr>
            </a:p>
          </p:txBody>
        </p:sp>
        <p:sp>
          <p:nvSpPr>
            <p:cNvPr id="461" name="Google Shape;461;p32"/>
            <p:cNvSpPr/>
            <p:nvPr/>
          </p:nvSpPr>
          <p:spPr>
            <a:xfrm rot="-5400000" flipH="1">
              <a:off x="6479477" y="3231966"/>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00" b="0" i="0" u="none" strike="noStrike" cap="none">
                <a:solidFill>
                  <a:schemeClr val="lt1"/>
                </a:solidFill>
                <a:latin typeface="Arial"/>
                <a:ea typeface="Arial"/>
                <a:cs typeface="Arial"/>
                <a:sym typeface="Arial"/>
              </a:endParaRPr>
            </a:p>
          </p:txBody>
        </p:sp>
        <p:sp>
          <p:nvSpPr>
            <p:cNvPr id="462" name="Google Shape;462;p32"/>
            <p:cNvSpPr txBox="1"/>
            <p:nvPr/>
          </p:nvSpPr>
          <p:spPr>
            <a:xfrm>
              <a:off x="6552813" y="3280145"/>
              <a:ext cx="542059" cy="70784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000" b="1" i="0" u="none" strike="noStrike" cap="none">
                  <a:solidFill>
                    <a:srgbClr val="595959"/>
                  </a:solidFill>
                  <a:latin typeface="Arial"/>
                  <a:ea typeface="Arial"/>
                  <a:cs typeface="Arial"/>
                  <a:sym typeface="Arial"/>
                </a:rPr>
                <a:t>2</a:t>
              </a:r>
              <a:endParaRPr/>
            </a:p>
          </p:txBody>
        </p:sp>
      </p:grpSp>
      <p:grpSp>
        <p:nvGrpSpPr>
          <p:cNvPr id="463" name="Google Shape;463;p32"/>
          <p:cNvGrpSpPr/>
          <p:nvPr>
            <p:custDataLst>
              <p:tags r:id="rId3"/>
            </p:custDataLst>
          </p:nvPr>
        </p:nvGrpSpPr>
        <p:grpSpPr>
          <a:xfrm>
            <a:off x="344176" y="3301338"/>
            <a:ext cx="8253376" cy="1347431"/>
            <a:chOff x="1936533" y="4138980"/>
            <a:chExt cx="5244930" cy="1347431"/>
          </a:xfrm>
        </p:grpSpPr>
        <p:sp>
          <p:nvSpPr>
            <p:cNvPr id="464" name="Google Shape;464;p32"/>
            <p:cNvSpPr/>
            <p:nvPr/>
          </p:nvSpPr>
          <p:spPr>
            <a:xfrm>
              <a:off x="1936533" y="4146561"/>
              <a:ext cx="5238750" cy="1095130"/>
            </a:xfrm>
            <a:prstGeom prst="rect">
              <a:avLst/>
            </a:prstGeom>
            <a:solidFill>
              <a:srgbClr val="8C99B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65" name="Google Shape;465;p32"/>
            <p:cNvSpPr/>
            <p:nvPr/>
          </p:nvSpPr>
          <p:spPr>
            <a:xfrm>
              <a:off x="3207671" y="4441949"/>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66" name="Google Shape;466;p32"/>
            <p:cNvSpPr txBox="1"/>
            <p:nvPr/>
          </p:nvSpPr>
          <p:spPr>
            <a:xfrm>
              <a:off x="3442633" y="4138980"/>
              <a:ext cx="1741455" cy="33851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a:solidFill>
                    <a:srgbClr val="FFFFFF"/>
                  </a:solidFill>
                  <a:latin typeface="Georgia"/>
                  <a:ea typeface="Georgia"/>
                  <a:cs typeface="Georgia"/>
                  <a:sym typeface="Georgia"/>
                </a:rPr>
                <a:t>CRÉATION</a:t>
              </a:r>
              <a:endParaRPr/>
            </a:p>
          </p:txBody>
        </p:sp>
        <p:sp>
          <p:nvSpPr>
            <p:cNvPr id="467" name="Google Shape;467;p32"/>
            <p:cNvSpPr txBox="1"/>
            <p:nvPr/>
          </p:nvSpPr>
          <p:spPr>
            <a:xfrm>
              <a:off x="3442634" y="4424622"/>
              <a:ext cx="2963533" cy="1061789"/>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Collaborez à l’élaboration des</a:t>
              </a:r>
              <a:br>
                <a:rPr lang="en-US" sz="1100" b="0" i="0" u="none" strike="noStrike" cap="none">
                  <a:solidFill>
                    <a:schemeClr val="lt1"/>
                  </a:solidFill>
                  <a:latin typeface="Georgia"/>
                  <a:ea typeface="Georgia"/>
                  <a:cs typeface="Georgia"/>
                  <a:sym typeface="Georgia"/>
                </a:rPr>
              </a:br>
              <a:r>
                <a:rPr lang="en-US" sz="1100" b="0" i="0" u="sng" strike="noStrike" cap="none">
                  <a:solidFill>
                    <a:schemeClr val="lt1"/>
                  </a:solidFill>
                  <a:latin typeface="Georgia"/>
                  <a:ea typeface="Georgia"/>
                  <a:cs typeface="Georgia"/>
                  <a:sym typeface="Georgia"/>
                  <a:hlinkClick r:id="rId13"/>
                </a:rPr>
                <a:t>ressources d’apprentissage</a:t>
              </a:r>
              <a:r>
                <a:rPr lang="en-US" sz="1100" b="0" i="0" u="none" strike="noStrike" cap="none">
                  <a:solidFill>
                    <a:schemeClr val="lt1"/>
                  </a:solidFill>
                  <a:latin typeface="Georgia"/>
                  <a:ea typeface="Georgia"/>
                  <a:cs typeface="Georgia"/>
                  <a:sym typeface="Georgia"/>
                </a:rPr>
                <a:t>       de l’Académie du numérique pour la formation et réutilisez-les.</a:t>
              </a:r>
              <a:endParaRPr/>
            </a:p>
            <a:p>
              <a:pPr marL="285750" marR="0" lvl="0" indent="-285750" algn="l" rtl="0">
                <a:lnSpc>
                  <a:spcPct val="100000"/>
                </a:lnSpc>
                <a:spcBef>
                  <a:spcPts val="30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Enseignements, mentorat, experts en la matière, encadrement</a:t>
              </a:r>
              <a:endParaRPr/>
            </a:p>
            <a:p>
              <a:pPr marL="285750" marR="0" lvl="0" indent="-209550" algn="l" rtl="0">
                <a:lnSpc>
                  <a:spcPct val="100000"/>
                </a:lnSpc>
                <a:spcBef>
                  <a:spcPts val="300"/>
                </a:spcBef>
                <a:spcAft>
                  <a:spcPts val="0"/>
                </a:spcAft>
                <a:buClr>
                  <a:schemeClr val="lt1"/>
                </a:buClr>
                <a:buSzPts val="1200"/>
                <a:buFont typeface="Arial"/>
                <a:buNone/>
              </a:pPr>
              <a:endParaRPr sz="1200" b="0" i="0" u="none" strike="noStrike" cap="none">
                <a:solidFill>
                  <a:srgbClr val="000000"/>
                </a:solidFill>
                <a:latin typeface="Arial"/>
                <a:ea typeface="Arial"/>
                <a:cs typeface="Arial"/>
                <a:sym typeface="Arial"/>
              </a:endParaRPr>
            </a:p>
          </p:txBody>
        </p:sp>
        <p:sp>
          <p:nvSpPr>
            <p:cNvPr id="468" name="Google Shape;468;p32"/>
            <p:cNvSpPr/>
            <p:nvPr/>
          </p:nvSpPr>
          <p:spPr>
            <a:xfrm rot="-5400000" flipH="1">
              <a:off x="6479477" y="4322800"/>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00" b="0" i="0" u="none" strike="noStrike" cap="none">
                <a:solidFill>
                  <a:schemeClr val="lt1"/>
                </a:solidFill>
                <a:latin typeface="Arial"/>
                <a:ea typeface="Arial"/>
                <a:cs typeface="Arial"/>
                <a:sym typeface="Arial"/>
              </a:endParaRPr>
            </a:p>
          </p:txBody>
        </p:sp>
        <p:sp>
          <p:nvSpPr>
            <p:cNvPr id="469" name="Google Shape;469;p32"/>
            <p:cNvSpPr txBox="1"/>
            <p:nvPr/>
          </p:nvSpPr>
          <p:spPr>
            <a:xfrm>
              <a:off x="6552813" y="4370979"/>
              <a:ext cx="542059" cy="70784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000" b="1" i="0" u="none" strike="noStrike" cap="none">
                  <a:solidFill>
                    <a:srgbClr val="595959"/>
                  </a:solidFill>
                  <a:latin typeface="Arial"/>
                  <a:ea typeface="Arial"/>
                  <a:cs typeface="Arial"/>
                  <a:sym typeface="Arial"/>
                </a:rPr>
                <a:t>3</a:t>
              </a:r>
              <a:endParaRPr/>
            </a:p>
          </p:txBody>
        </p:sp>
      </p:grpSp>
      <p:sp>
        <p:nvSpPr>
          <p:cNvPr id="470" name="Google Shape;470;p32"/>
          <p:cNvSpPr/>
          <p:nvPr>
            <p:custDataLst>
              <p:tags r:id="rId4"/>
            </p:custDataLst>
          </p:nvPr>
        </p:nvSpPr>
        <p:spPr>
          <a:xfrm>
            <a:off x="751309" y="3385640"/>
            <a:ext cx="540354" cy="632227"/>
          </a:xfrm>
          <a:custGeom>
            <a:avLst/>
            <a:gdLst/>
            <a:ahLst/>
            <a:cxnLst/>
            <a:rect l="l" t="t" r="r" b="b"/>
            <a:pathLst>
              <a:path w="314" h="366" extrusionOk="0">
                <a:moveTo>
                  <a:pt x="21" y="26"/>
                </a:moveTo>
                <a:cubicBezTo>
                  <a:pt x="7" y="34"/>
                  <a:pt x="0" y="43"/>
                  <a:pt x="0" y="52"/>
                </a:cubicBezTo>
                <a:cubicBezTo>
                  <a:pt x="0" y="78"/>
                  <a:pt x="0" y="78"/>
                  <a:pt x="0" y="78"/>
                </a:cubicBezTo>
                <a:cubicBezTo>
                  <a:pt x="0" y="88"/>
                  <a:pt x="7" y="96"/>
                  <a:pt x="21" y="104"/>
                </a:cubicBezTo>
                <a:cubicBezTo>
                  <a:pt x="35" y="112"/>
                  <a:pt x="54" y="119"/>
                  <a:pt x="78" y="123"/>
                </a:cubicBezTo>
                <a:cubicBezTo>
                  <a:pt x="102" y="128"/>
                  <a:pt x="129" y="130"/>
                  <a:pt x="157" y="130"/>
                </a:cubicBezTo>
                <a:cubicBezTo>
                  <a:pt x="185" y="130"/>
                  <a:pt x="211" y="128"/>
                  <a:pt x="235" y="123"/>
                </a:cubicBezTo>
                <a:cubicBezTo>
                  <a:pt x="260" y="119"/>
                  <a:pt x="279" y="112"/>
                  <a:pt x="293" y="104"/>
                </a:cubicBezTo>
                <a:cubicBezTo>
                  <a:pt x="307" y="96"/>
                  <a:pt x="314" y="88"/>
                  <a:pt x="314" y="78"/>
                </a:cubicBezTo>
                <a:cubicBezTo>
                  <a:pt x="314" y="52"/>
                  <a:pt x="314" y="52"/>
                  <a:pt x="314" y="52"/>
                </a:cubicBezTo>
                <a:cubicBezTo>
                  <a:pt x="314" y="43"/>
                  <a:pt x="307" y="34"/>
                  <a:pt x="293" y="26"/>
                </a:cubicBezTo>
                <a:cubicBezTo>
                  <a:pt x="279" y="18"/>
                  <a:pt x="260" y="11"/>
                  <a:pt x="235" y="7"/>
                </a:cubicBezTo>
                <a:cubicBezTo>
                  <a:pt x="211" y="2"/>
                  <a:pt x="185" y="0"/>
                  <a:pt x="157" y="0"/>
                </a:cubicBezTo>
                <a:cubicBezTo>
                  <a:pt x="129" y="0"/>
                  <a:pt x="102" y="2"/>
                  <a:pt x="78" y="7"/>
                </a:cubicBezTo>
                <a:cubicBezTo>
                  <a:pt x="54" y="11"/>
                  <a:pt x="35" y="18"/>
                  <a:pt x="21" y="26"/>
                </a:cubicBezTo>
                <a:close/>
                <a:moveTo>
                  <a:pt x="0" y="200"/>
                </a:moveTo>
                <a:cubicBezTo>
                  <a:pt x="0" y="235"/>
                  <a:pt x="0" y="235"/>
                  <a:pt x="0" y="235"/>
                </a:cubicBezTo>
                <a:cubicBezTo>
                  <a:pt x="0" y="244"/>
                  <a:pt x="7" y="253"/>
                  <a:pt x="21" y="261"/>
                </a:cubicBezTo>
                <a:cubicBezTo>
                  <a:pt x="35" y="269"/>
                  <a:pt x="54" y="275"/>
                  <a:pt x="78" y="280"/>
                </a:cubicBezTo>
                <a:cubicBezTo>
                  <a:pt x="102" y="285"/>
                  <a:pt x="129" y="287"/>
                  <a:pt x="157" y="287"/>
                </a:cubicBezTo>
                <a:cubicBezTo>
                  <a:pt x="185" y="287"/>
                  <a:pt x="211" y="285"/>
                  <a:pt x="235" y="280"/>
                </a:cubicBezTo>
                <a:cubicBezTo>
                  <a:pt x="260" y="275"/>
                  <a:pt x="279" y="269"/>
                  <a:pt x="293" y="261"/>
                </a:cubicBezTo>
                <a:cubicBezTo>
                  <a:pt x="307" y="253"/>
                  <a:pt x="314" y="244"/>
                  <a:pt x="314" y="235"/>
                </a:cubicBezTo>
                <a:cubicBezTo>
                  <a:pt x="314" y="200"/>
                  <a:pt x="314" y="200"/>
                  <a:pt x="314" y="200"/>
                </a:cubicBezTo>
                <a:cubicBezTo>
                  <a:pt x="297" y="212"/>
                  <a:pt x="275" y="220"/>
                  <a:pt x="247" y="226"/>
                </a:cubicBezTo>
                <a:cubicBezTo>
                  <a:pt x="219" y="232"/>
                  <a:pt x="189" y="235"/>
                  <a:pt x="157" y="235"/>
                </a:cubicBezTo>
                <a:cubicBezTo>
                  <a:pt x="125" y="235"/>
                  <a:pt x="94" y="232"/>
                  <a:pt x="66" y="226"/>
                </a:cubicBezTo>
                <a:cubicBezTo>
                  <a:pt x="38" y="220"/>
                  <a:pt x="16" y="212"/>
                  <a:pt x="0" y="200"/>
                </a:cubicBezTo>
                <a:close/>
                <a:moveTo>
                  <a:pt x="0" y="279"/>
                </a:moveTo>
                <a:cubicBezTo>
                  <a:pt x="0" y="313"/>
                  <a:pt x="0" y="313"/>
                  <a:pt x="0" y="313"/>
                </a:cubicBezTo>
                <a:cubicBezTo>
                  <a:pt x="0" y="323"/>
                  <a:pt x="7" y="331"/>
                  <a:pt x="21" y="339"/>
                </a:cubicBezTo>
                <a:cubicBezTo>
                  <a:pt x="35" y="347"/>
                  <a:pt x="54" y="354"/>
                  <a:pt x="78" y="358"/>
                </a:cubicBezTo>
                <a:cubicBezTo>
                  <a:pt x="102" y="363"/>
                  <a:pt x="129" y="366"/>
                  <a:pt x="157" y="366"/>
                </a:cubicBezTo>
                <a:cubicBezTo>
                  <a:pt x="185" y="366"/>
                  <a:pt x="211" y="363"/>
                  <a:pt x="235" y="358"/>
                </a:cubicBezTo>
                <a:cubicBezTo>
                  <a:pt x="260" y="354"/>
                  <a:pt x="279" y="347"/>
                  <a:pt x="293" y="339"/>
                </a:cubicBezTo>
                <a:cubicBezTo>
                  <a:pt x="307" y="331"/>
                  <a:pt x="314" y="323"/>
                  <a:pt x="314" y="313"/>
                </a:cubicBezTo>
                <a:cubicBezTo>
                  <a:pt x="314" y="279"/>
                  <a:pt x="314" y="279"/>
                  <a:pt x="314" y="279"/>
                </a:cubicBezTo>
                <a:cubicBezTo>
                  <a:pt x="297" y="290"/>
                  <a:pt x="275" y="299"/>
                  <a:pt x="247" y="304"/>
                </a:cubicBezTo>
                <a:cubicBezTo>
                  <a:pt x="219" y="310"/>
                  <a:pt x="189" y="313"/>
                  <a:pt x="157" y="313"/>
                </a:cubicBezTo>
                <a:cubicBezTo>
                  <a:pt x="125" y="313"/>
                  <a:pt x="94" y="310"/>
                  <a:pt x="66" y="304"/>
                </a:cubicBezTo>
                <a:cubicBezTo>
                  <a:pt x="38" y="299"/>
                  <a:pt x="16" y="290"/>
                  <a:pt x="0" y="279"/>
                </a:cubicBezTo>
                <a:close/>
                <a:moveTo>
                  <a:pt x="0" y="122"/>
                </a:moveTo>
                <a:cubicBezTo>
                  <a:pt x="0" y="157"/>
                  <a:pt x="0" y="157"/>
                  <a:pt x="0" y="157"/>
                </a:cubicBezTo>
                <a:cubicBezTo>
                  <a:pt x="0" y="166"/>
                  <a:pt x="7" y="175"/>
                  <a:pt x="21" y="183"/>
                </a:cubicBezTo>
                <a:cubicBezTo>
                  <a:pt x="35" y="191"/>
                  <a:pt x="54" y="197"/>
                  <a:pt x="78" y="202"/>
                </a:cubicBezTo>
                <a:cubicBezTo>
                  <a:pt x="102" y="206"/>
                  <a:pt x="129" y="209"/>
                  <a:pt x="157" y="209"/>
                </a:cubicBezTo>
                <a:cubicBezTo>
                  <a:pt x="185" y="209"/>
                  <a:pt x="211" y="206"/>
                  <a:pt x="235" y="202"/>
                </a:cubicBezTo>
                <a:cubicBezTo>
                  <a:pt x="260" y="197"/>
                  <a:pt x="279" y="191"/>
                  <a:pt x="293" y="183"/>
                </a:cubicBezTo>
                <a:cubicBezTo>
                  <a:pt x="307" y="175"/>
                  <a:pt x="314" y="166"/>
                  <a:pt x="314" y="157"/>
                </a:cubicBezTo>
                <a:cubicBezTo>
                  <a:pt x="314" y="122"/>
                  <a:pt x="314" y="122"/>
                  <a:pt x="314" y="122"/>
                </a:cubicBezTo>
                <a:cubicBezTo>
                  <a:pt x="297" y="133"/>
                  <a:pt x="275" y="142"/>
                  <a:pt x="247" y="148"/>
                </a:cubicBezTo>
                <a:cubicBezTo>
                  <a:pt x="219" y="154"/>
                  <a:pt x="189" y="157"/>
                  <a:pt x="157" y="157"/>
                </a:cubicBezTo>
                <a:cubicBezTo>
                  <a:pt x="125" y="157"/>
                  <a:pt x="94" y="154"/>
                  <a:pt x="66" y="148"/>
                </a:cubicBezTo>
                <a:cubicBezTo>
                  <a:pt x="38" y="142"/>
                  <a:pt x="16" y="133"/>
                  <a:pt x="0" y="12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71" name="Google Shape;471;p32"/>
          <p:cNvSpPr/>
          <p:nvPr>
            <p:custDataLst>
              <p:tags r:id="rId5"/>
            </p:custDataLst>
          </p:nvPr>
        </p:nvSpPr>
        <p:spPr>
          <a:xfrm>
            <a:off x="735736" y="2281562"/>
            <a:ext cx="571500" cy="549306"/>
          </a:xfrm>
          <a:custGeom>
            <a:avLst/>
            <a:gdLst/>
            <a:ahLst/>
            <a:cxnLst/>
            <a:rect l="l" t="t" r="r" b="b"/>
            <a:pathLst>
              <a:path w="360" h="346" extrusionOk="0">
                <a:moveTo>
                  <a:pt x="348" y="128"/>
                </a:moveTo>
                <a:cubicBezTo>
                  <a:pt x="339" y="120"/>
                  <a:pt x="329" y="115"/>
                  <a:pt x="317" y="115"/>
                </a:cubicBezTo>
                <a:cubicBezTo>
                  <a:pt x="255" y="115"/>
                  <a:pt x="255" y="115"/>
                  <a:pt x="255" y="115"/>
                </a:cubicBezTo>
                <a:cubicBezTo>
                  <a:pt x="256" y="110"/>
                  <a:pt x="256" y="110"/>
                  <a:pt x="256" y="110"/>
                </a:cubicBezTo>
                <a:cubicBezTo>
                  <a:pt x="259" y="105"/>
                  <a:pt x="259" y="105"/>
                  <a:pt x="259" y="105"/>
                </a:cubicBezTo>
                <a:cubicBezTo>
                  <a:pt x="261" y="101"/>
                  <a:pt x="261" y="101"/>
                  <a:pt x="261" y="101"/>
                </a:cubicBezTo>
                <a:cubicBezTo>
                  <a:pt x="264" y="96"/>
                  <a:pt x="266" y="91"/>
                  <a:pt x="267" y="88"/>
                </a:cubicBezTo>
                <a:cubicBezTo>
                  <a:pt x="269" y="85"/>
                  <a:pt x="270" y="80"/>
                  <a:pt x="272" y="75"/>
                </a:cubicBezTo>
                <a:cubicBezTo>
                  <a:pt x="273" y="69"/>
                  <a:pt x="274" y="63"/>
                  <a:pt x="274" y="57"/>
                </a:cubicBezTo>
                <a:cubicBezTo>
                  <a:pt x="274" y="54"/>
                  <a:pt x="274" y="51"/>
                  <a:pt x="274" y="49"/>
                </a:cubicBezTo>
                <a:cubicBezTo>
                  <a:pt x="274" y="46"/>
                  <a:pt x="273" y="43"/>
                  <a:pt x="273" y="39"/>
                </a:cubicBezTo>
                <a:cubicBezTo>
                  <a:pt x="272" y="34"/>
                  <a:pt x="271" y="30"/>
                  <a:pt x="270" y="27"/>
                </a:cubicBezTo>
                <a:cubicBezTo>
                  <a:pt x="269" y="24"/>
                  <a:pt x="267" y="21"/>
                  <a:pt x="265" y="17"/>
                </a:cubicBezTo>
                <a:cubicBezTo>
                  <a:pt x="262" y="13"/>
                  <a:pt x="259" y="10"/>
                  <a:pt x="255" y="8"/>
                </a:cubicBezTo>
                <a:cubicBezTo>
                  <a:pt x="252" y="6"/>
                  <a:pt x="247" y="4"/>
                  <a:pt x="242" y="2"/>
                </a:cubicBezTo>
                <a:cubicBezTo>
                  <a:pt x="236" y="1"/>
                  <a:pt x="230" y="0"/>
                  <a:pt x="223" y="0"/>
                </a:cubicBezTo>
                <a:cubicBezTo>
                  <a:pt x="219" y="0"/>
                  <a:pt x="216" y="1"/>
                  <a:pt x="213" y="4"/>
                </a:cubicBezTo>
                <a:cubicBezTo>
                  <a:pt x="210" y="7"/>
                  <a:pt x="208" y="11"/>
                  <a:pt x="206" y="15"/>
                </a:cubicBezTo>
                <a:cubicBezTo>
                  <a:pt x="203" y="20"/>
                  <a:pt x="202" y="24"/>
                  <a:pt x="201" y="27"/>
                </a:cubicBezTo>
                <a:cubicBezTo>
                  <a:pt x="200" y="30"/>
                  <a:pt x="199" y="35"/>
                  <a:pt x="198" y="41"/>
                </a:cubicBezTo>
                <a:cubicBezTo>
                  <a:pt x="197" y="47"/>
                  <a:pt x="196" y="52"/>
                  <a:pt x="195" y="54"/>
                </a:cubicBezTo>
                <a:cubicBezTo>
                  <a:pt x="195" y="57"/>
                  <a:pt x="193" y="61"/>
                  <a:pt x="191" y="65"/>
                </a:cubicBezTo>
                <a:cubicBezTo>
                  <a:pt x="189" y="70"/>
                  <a:pt x="187" y="73"/>
                  <a:pt x="184" y="76"/>
                </a:cubicBezTo>
                <a:cubicBezTo>
                  <a:pt x="179" y="81"/>
                  <a:pt x="172" y="90"/>
                  <a:pt x="162" y="103"/>
                </a:cubicBezTo>
                <a:cubicBezTo>
                  <a:pt x="154" y="113"/>
                  <a:pt x="147" y="122"/>
                  <a:pt x="139" y="131"/>
                </a:cubicBezTo>
                <a:cubicBezTo>
                  <a:pt x="131" y="139"/>
                  <a:pt x="125" y="144"/>
                  <a:pt x="122" y="144"/>
                </a:cubicBezTo>
                <a:cubicBezTo>
                  <a:pt x="118" y="144"/>
                  <a:pt x="115" y="146"/>
                  <a:pt x="112" y="149"/>
                </a:cubicBezTo>
                <a:cubicBezTo>
                  <a:pt x="109" y="151"/>
                  <a:pt x="108" y="155"/>
                  <a:pt x="108" y="158"/>
                </a:cubicBezTo>
                <a:cubicBezTo>
                  <a:pt x="108" y="303"/>
                  <a:pt x="108" y="303"/>
                  <a:pt x="108" y="303"/>
                </a:cubicBezTo>
                <a:cubicBezTo>
                  <a:pt x="108" y="307"/>
                  <a:pt x="109" y="310"/>
                  <a:pt x="112" y="313"/>
                </a:cubicBezTo>
                <a:cubicBezTo>
                  <a:pt x="115" y="316"/>
                  <a:pt x="118" y="317"/>
                  <a:pt x="122" y="317"/>
                </a:cubicBezTo>
                <a:cubicBezTo>
                  <a:pt x="128" y="318"/>
                  <a:pt x="139" y="321"/>
                  <a:pt x="158" y="327"/>
                </a:cubicBezTo>
                <a:cubicBezTo>
                  <a:pt x="169" y="331"/>
                  <a:pt x="179" y="334"/>
                  <a:pt x="185" y="336"/>
                </a:cubicBezTo>
                <a:cubicBezTo>
                  <a:pt x="192" y="338"/>
                  <a:pt x="201" y="340"/>
                  <a:pt x="212" y="343"/>
                </a:cubicBezTo>
                <a:cubicBezTo>
                  <a:pt x="224" y="345"/>
                  <a:pt x="235" y="346"/>
                  <a:pt x="245" y="346"/>
                </a:cubicBezTo>
                <a:cubicBezTo>
                  <a:pt x="249" y="346"/>
                  <a:pt x="249" y="346"/>
                  <a:pt x="249" y="346"/>
                </a:cubicBezTo>
                <a:cubicBezTo>
                  <a:pt x="266" y="346"/>
                  <a:pt x="266" y="346"/>
                  <a:pt x="266" y="346"/>
                </a:cubicBezTo>
                <a:cubicBezTo>
                  <a:pt x="274" y="346"/>
                  <a:pt x="274" y="346"/>
                  <a:pt x="274" y="346"/>
                </a:cubicBezTo>
                <a:cubicBezTo>
                  <a:pt x="294" y="346"/>
                  <a:pt x="309" y="340"/>
                  <a:pt x="319" y="329"/>
                </a:cubicBezTo>
                <a:cubicBezTo>
                  <a:pt x="327" y="318"/>
                  <a:pt x="331" y="305"/>
                  <a:pt x="330" y="288"/>
                </a:cubicBezTo>
                <a:cubicBezTo>
                  <a:pt x="335" y="282"/>
                  <a:pt x="340" y="275"/>
                  <a:pt x="342" y="267"/>
                </a:cubicBezTo>
                <a:cubicBezTo>
                  <a:pt x="344" y="257"/>
                  <a:pt x="344" y="249"/>
                  <a:pt x="342" y="240"/>
                </a:cubicBezTo>
                <a:cubicBezTo>
                  <a:pt x="349" y="231"/>
                  <a:pt x="352" y="221"/>
                  <a:pt x="351" y="209"/>
                </a:cubicBezTo>
                <a:cubicBezTo>
                  <a:pt x="351" y="204"/>
                  <a:pt x="350" y="199"/>
                  <a:pt x="348" y="192"/>
                </a:cubicBezTo>
                <a:cubicBezTo>
                  <a:pt x="356" y="183"/>
                  <a:pt x="360" y="171"/>
                  <a:pt x="360" y="159"/>
                </a:cubicBezTo>
                <a:cubicBezTo>
                  <a:pt x="360" y="147"/>
                  <a:pt x="356" y="137"/>
                  <a:pt x="348" y="128"/>
                </a:cubicBezTo>
                <a:close/>
                <a:moveTo>
                  <a:pt x="89" y="148"/>
                </a:moveTo>
                <a:cubicBezTo>
                  <a:pt x="86" y="146"/>
                  <a:pt x="83" y="144"/>
                  <a:pt x="79" y="144"/>
                </a:cubicBezTo>
                <a:cubicBezTo>
                  <a:pt x="14" y="144"/>
                  <a:pt x="14" y="144"/>
                  <a:pt x="14" y="144"/>
                </a:cubicBezTo>
                <a:cubicBezTo>
                  <a:pt x="10" y="144"/>
                  <a:pt x="7" y="146"/>
                  <a:pt x="4" y="148"/>
                </a:cubicBezTo>
                <a:cubicBezTo>
                  <a:pt x="1" y="151"/>
                  <a:pt x="0" y="155"/>
                  <a:pt x="0" y="159"/>
                </a:cubicBezTo>
                <a:cubicBezTo>
                  <a:pt x="0" y="303"/>
                  <a:pt x="0" y="303"/>
                  <a:pt x="0" y="303"/>
                </a:cubicBezTo>
                <a:cubicBezTo>
                  <a:pt x="0" y="307"/>
                  <a:pt x="1" y="310"/>
                  <a:pt x="4" y="313"/>
                </a:cubicBezTo>
                <a:cubicBezTo>
                  <a:pt x="7" y="316"/>
                  <a:pt x="10" y="317"/>
                  <a:pt x="14" y="317"/>
                </a:cubicBezTo>
                <a:cubicBezTo>
                  <a:pt x="79" y="317"/>
                  <a:pt x="79" y="317"/>
                  <a:pt x="79" y="317"/>
                </a:cubicBezTo>
                <a:cubicBezTo>
                  <a:pt x="83" y="317"/>
                  <a:pt x="86" y="316"/>
                  <a:pt x="89" y="313"/>
                </a:cubicBezTo>
                <a:cubicBezTo>
                  <a:pt x="92" y="310"/>
                  <a:pt x="93" y="307"/>
                  <a:pt x="93" y="303"/>
                </a:cubicBezTo>
                <a:cubicBezTo>
                  <a:pt x="93" y="159"/>
                  <a:pt x="93" y="159"/>
                  <a:pt x="93" y="159"/>
                </a:cubicBezTo>
                <a:cubicBezTo>
                  <a:pt x="93" y="155"/>
                  <a:pt x="92" y="151"/>
                  <a:pt x="89" y="148"/>
                </a:cubicBezTo>
                <a:close/>
                <a:moveTo>
                  <a:pt x="53" y="284"/>
                </a:moveTo>
                <a:cubicBezTo>
                  <a:pt x="50" y="287"/>
                  <a:pt x="47" y="288"/>
                  <a:pt x="43" y="288"/>
                </a:cubicBezTo>
                <a:cubicBezTo>
                  <a:pt x="39" y="288"/>
                  <a:pt x="35" y="287"/>
                  <a:pt x="33" y="284"/>
                </a:cubicBezTo>
                <a:cubicBezTo>
                  <a:pt x="30" y="282"/>
                  <a:pt x="28" y="278"/>
                  <a:pt x="28" y="274"/>
                </a:cubicBezTo>
                <a:cubicBezTo>
                  <a:pt x="28" y="270"/>
                  <a:pt x="30" y="267"/>
                  <a:pt x="33" y="264"/>
                </a:cubicBezTo>
                <a:cubicBezTo>
                  <a:pt x="35" y="261"/>
                  <a:pt x="39" y="260"/>
                  <a:pt x="43" y="260"/>
                </a:cubicBezTo>
                <a:cubicBezTo>
                  <a:pt x="47" y="260"/>
                  <a:pt x="50" y="261"/>
                  <a:pt x="53" y="264"/>
                </a:cubicBezTo>
                <a:cubicBezTo>
                  <a:pt x="56" y="267"/>
                  <a:pt x="57" y="270"/>
                  <a:pt x="57" y="274"/>
                </a:cubicBezTo>
                <a:cubicBezTo>
                  <a:pt x="57" y="278"/>
                  <a:pt x="56" y="282"/>
                  <a:pt x="53" y="28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72" name="Google Shape;472;p32"/>
          <p:cNvSpPr txBox="1">
            <a:spLocks noGrp="1"/>
          </p:cNvSpPr>
          <p:nvPr>
            <p:ph type="sldNum" idx="12"/>
            <p:custDataLst>
              <p:tags r:id="rId6"/>
            </p:custDataLst>
          </p:nvPr>
        </p:nvSpPr>
        <p:spPr>
          <a:xfrm>
            <a:off x="4420070" y="4738890"/>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sz="600"/>
              <a:t>16</a:t>
            </a:fld>
            <a:endParaRPr sz="600"/>
          </a:p>
        </p:txBody>
      </p:sp>
      <p:grpSp>
        <p:nvGrpSpPr>
          <p:cNvPr id="473" name="Google Shape;473;p32"/>
          <p:cNvGrpSpPr/>
          <p:nvPr>
            <p:custDataLst>
              <p:tags r:id="rId7"/>
            </p:custDataLst>
          </p:nvPr>
        </p:nvGrpSpPr>
        <p:grpSpPr>
          <a:xfrm>
            <a:off x="344176" y="830031"/>
            <a:ext cx="8294549" cy="1335127"/>
            <a:chOff x="344176" y="830031"/>
            <a:chExt cx="8294549" cy="1335127"/>
          </a:xfrm>
        </p:grpSpPr>
        <p:grpSp>
          <p:nvGrpSpPr>
            <p:cNvPr id="474" name="Google Shape;474;p32"/>
            <p:cNvGrpSpPr/>
            <p:nvPr/>
          </p:nvGrpSpPr>
          <p:grpSpPr>
            <a:xfrm>
              <a:off x="344176" y="830031"/>
              <a:ext cx="8294549" cy="1335127"/>
              <a:chOff x="1232070" y="2103543"/>
              <a:chExt cx="5264884" cy="1335127"/>
            </a:xfrm>
          </p:grpSpPr>
          <p:sp>
            <p:nvSpPr>
              <p:cNvPr id="475" name="Google Shape;475;p32"/>
              <p:cNvSpPr/>
              <p:nvPr/>
            </p:nvSpPr>
            <p:spPr>
              <a:xfrm>
                <a:off x="1232070" y="2103543"/>
                <a:ext cx="5264884" cy="1170905"/>
              </a:xfrm>
              <a:prstGeom prst="rect">
                <a:avLst/>
              </a:prstGeom>
              <a:solidFill>
                <a:srgbClr val="262D3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76" name="Google Shape;476;p32"/>
              <p:cNvSpPr/>
              <p:nvPr/>
            </p:nvSpPr>
            <p:spPr>
              <a:xfrm>
                <a:off x="2501516" y="2455319"/>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77" name="Google Shape;477;p32"/>
              <p:cNvSpPr txBox="1"/>
              <p:nvPr/>
            </p:nvSpPr>
            <p:spPr>
              <a:xfrm>
                <a:off x="2733676" y="2128670"/>
                <a:ext cx="2423764" cy="33851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a:solidFill>
                      <a:srgbClr val="FFFFFF"/>
                    </a:solidFill>
                    <a:latin typeface="Georgia"/>
                    <a:ea typeface="Georgia"/>
                    <a:cs typeface="Georgia"/>
                    <a:sym typeface="Georgia"/>
                  </a:rPr>
                  <a:t>DIFFUSION</a:t>
                </a:r>
                <a:endParaRPr/>
              </a:p>
            </p:txBody>
          </p:sp>
          <p:sp>
            <p:nvSpPr>
              <p:cNvPr id="478" name="Google Shape;478;p32"/>
              <p:cNvSpPr/>
              <p:nvPr/>
            </p:nvSpPr>
            <p:spPr>
              <a:xfrm>
                <a:off x="1395662" y="2305313"/>
                <a:ext cx="532648" cy="566949"/>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chemeClr val="dk1"/>
                  </a:solidFill>
                  <a:latin typeface="Arial"/>
                  <a:ea typeface="Arial"/>
                  <a:cs typeface="Arial"/>
                  <a:sym typeface="Arial"/>
                </a:endParaRPr>
              </a:p>
            </p:txBody>
          </p:sp>
          <p:sp>
            <p:nvSpPr>
              <p:cNvPr id="479" name="Google Shape;479;p32"/>
              <p:cNvSpPr/>
              <p:nvPr/>
            </p:nvSpPr>
            <p:spPr>
              <a:xfrm rot="-5400000" flipH="1">
                <a:off x="5775014" y="2399484"/>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00" b="0" i="0" u="none" strike="noStrike" cap="none">
                  <a:solidFill>
                    <a:schemeClr val="lt1"/>
                  </a:solidFill>
                  <a:latin typeface="Arial"/>
                  <a:ea typeface="Arial"/>
                  <a:cs typeface="Arial"/>
                  <a:sym typeface="Arial"/>
                </a:endParaRPr>
              </a:p>
            </p:txBody>
          </p:sp>
          <p:sp>
            <p:nvSpPr>
              <p:cNvPr id="480" name="Google Shape;480;p32"/>
              <p:cNvSpPr txBox="1"/>
              <p:nvPr/>
            </p:nvSpPr>
            <p:spPr>
              <a:xfrm>
                <a:off x="5848350" y="2447663"/>
                <a:ext cx="542059" cy="70784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000" b="1" i="0" u="none" strike="noStrike" cap="none">
                    <a:solidFill>
                      <a:srgbClr val="595959"/>
                    </a:solidFill>
                    <a:latin typeface="Arial"/>
                    <a:ea typeface="Arial"/>
                    <a:cs typeface="Arial"/>
                    <a:sym typeface="Arial"/>
                  </a:rPr>
                  <a:t>1</a:t>
                </a:r>
                <a:endParaRPr/>
              </a:p>
            </p:txBody>
          </p:sp>
          <p:sp>
            <p:nvSpPr>
              <p:cNvPr id="481" name="Google Shape;481;p32"/>
              <p:cNvSpPr txBox="1"/>
              <p:nvPr/>
            </p:nvSpPr>
            <p:spPr>
              <a:xfrm>
                <a:off x="2731907" y="2384576"/>
                <a:ext cx="3009898" cy="1054094"/>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Trajetsdebus.ca : court apprentissage numérique consommable</a:t>
                </a:r>
                <a:endParaRPr/>
              </a:p>
              <a:p>
                <a:pPr marL="285750" marR="0" lvl="0" indent="-285750" algn="l" rtl="0">
                  <a:lnSpc>
                    <a:spcPct val="100000"/>
                  </a:lnSpc>
                  <a:spcBef>
                    <a:spcPts val="300"/>
                  </a:spcBef>
                  <a:spcAft>
                    <a:spcPts val="0"/>
                  </a:spcAft>
                  <a:buClr>
                    <a:schemeClr val="lt1"/>
                  </a:buClr>
                  <a:buSzPts val="1200"/>
                  <a:buFont typeface="Arial"/>
                  <a:buChar char="•"/>
                </a:pPr>
                <a:r>
                  <a:rPr lang="en-US" sz="1100" b="0" i="0" u="none" strike="noStrike" cap="none">
                    <a:solidFill>
                      <a:schemeClr val="lt1"/>
                    </a:solidFill>
                    <a:latin typeface="Georgia"/>
                    <a:ea typeface="Georgia"/>
                    <a:cs typeface="Georgia"/>
                    <a:sym typeface="Georgia"/>
                  </a:rPr>
                  <a:t>Renseignements sur l’</a:t>
                </a:r>
                <a:endParaRPr/>
              </a:p>
              <a:p>
                <a:pPr marL="285750" marR="0" lvl="0" indent="-285750" algn="l" rtl="0">
                  <a:lnSpc>
                    <a:spcPct val="100000"/>
                  </a:lnSpc>
                  <a:spcBef>
                    <a:spcPts val="300"/>
                  </a:spcBef>
                  <a:spcAft>
                    <a:spcPts val="0"/>
                  </a:spcAft>
                  <a:buClr>
                    <a:schemeClr val="lt1"/>
                  </a:buClr>
                  <a:buSzPts val="1200"/>
                  <a:buFont typeface="Arial"/>
                  <a:buChar char="•"/>
                </a:pPr>
                <a:r>
                  <a:rPr lang="en-US" sz="1100" b="0" i="0" u="sng" strike="noStrike" cap="none">
                    <a:solidFill>
                      <a:schemeClr val="lt1"/>
                    </a:solidFill>
                    <a:latin typeface="Georgia"/>
                    <a:ea typeface="Georgia"/>
                    <a:cs typeface="Georgia"/>
                    <a:sym typeface="Georgia"/>
                    <a:hlinkClick r:id="rId12"/>
                  </a:rPr>
                  <a:t>Parlez-nous</a:t>
                </a:r>
                <a:r>
                  <a:rPr lang="en-US" sz="1100" b="0" i="0" u="none" strike="noStrike" cap="none">
                    <a:solidFill>
                      <a:schemeClr val="lt1"/>
                    </a:solidFill>
                    <a:latin typeface="Georgia"/>
                    <a:ea typeface="Georgia"/>
                    <a:cs typeface="Georgia"/>
                    <a:sym typeface="Georgia"/>
                  </a:rPr>
                  <a:t>       de vos lacunes en matière de compétences, de vos besoins en matière de formation et de la recherche.</a:t>
                </a:r>
                <a:endParaRPr/>
              </a:p>
              <a:p>
                <a:pPr marL="285750" marR="0" lvl="0" indent="-209550" algn="l" rtl="0">
                  <a:lnSpc>
                    <a:spcPct val="100000"/>
                  </a:lnSpc>
                  <a:spcBef>
                    <a:spcPts val="300"/>
                  </a:spcBef>
                  <a:spcAft>
                    <a:spcPts val="0"/>
                  </a:spcAft>
                  <a:buClr>
                    <a:schemeClr val="lt1"/>
                  </a:buClr>
                  <a:buSzPts val="1200"/>
                  <a:buFont typeface="Arial"/>
                  <a:buNone/>
                </a:pPr>
                <a:endParaRPr sz="1100" b="0" i="0" u="none" strike="noStrike" cap="none">
                  <a:solidFill>
                    <a:schemeClr val="lt1"/>
                  </a:solidFill>
                  <a:latin typeface="Georgia"/>
                  <a:ea typeface="Georgia"/>
                  <a:cs typeface="Georgia"/>
                  <a:sym typeface="Georgia"/>
                </a:endParaRPr>
              </a:p>
            </p:txBody>
          </p:sp>
        </p:grpSp>
        <p:sp>
          <p:nvSpPr>
            <p:cNvPr id="482" name="Google Shape;482;p32"/>
            <p:cNvSpPr/>
            <p:nvPr/>
          </p:nvSpPr>
          <p:spPr>
            <a:xfrm>
              <a:off x="4466238" y="1361122"/>
              <a:ext cx="1729857" cy="19575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100" b="0" i="0" u="sng" strike="noStrike" cap="none">
                  <a:solidFill>
                    <a:schemeClr val="lt1"/>
                  </a:solidFill>
                  <a:latin typeface="Georgia"/>
                  <a:ea typeface="Georgia"/>
                  <a:cs typeface="Georgia"/>
                  <a:sym typeface="Georgia"/>
                  <a:hlinkClick r:id="rId14"/>
                </a:rPr>
                <a:t>Académie du numérique</a:t>
              </a:r>
              <a:endParaRPr sz="1100" b="0" i="0" u="sng" strike="noStrike" cap="none">
                <a:solidFill>
                  <a:schemeClr val="lt1"/>
                </a:solidFill>
                <a:latin typeface="Georgia"/>
                <a:ea typeface="Georgia"/>
                <a:cs typeface="Georgia"/>
                <a:sym typeface="Georgia"/>
                <a:hlinkClick r:id="rId15"/>
              </a:endParaRPr>
            </a:p>
          </p:txBody>
        </p:sp>
        <p:sp>
          <p:nvSpPr>
            <p:cNvPr id="483" name="Google Shape;483;p32"/>
            <p:cNvSpPr/>
            <p:nvPr/>
          </p:nvSpPr>
          <p:spPr>
            <a:xfrm>
              <a:off x="3086701" y="1560479"/>
              <a:ext cx="921774" cy="18481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sng" strike="noStrike" cap="none">
                  <a:solidFill>
                    <a:schemeClr val="lt1"/>
                  </a:solidFill>
                  <a:latin typeface="Georgia"/>
                  <a:ea typeface="Georgia"/>
                  <a:cs typeface="Georgia"/>
                  <a:sym typeface="Georgia"/>
                  <a:hlinkClick r:id="rId12"/>
                </a:rPr>
                <a:t>Parlez-nous</a:t>
              </a:r>
              <a:endParaRPr/>
            </a:p>
          </p:txBody>
        </p:sp>
      </p:grpSp>
      <p:sp>
        <p:nvSpPr>
          <p:cNvPr id="484" name="Google Shape;484;p32"/>
          <p:cNvSpPr/>
          <p:nvPr>
            <p:custDataLst>
              <p:tags r:id="rId8"/>
            </p:custDataLst>
          </p:nvPr>
        </p:nvSpPr>
        <p:spPr>
          <a:xfrm>
            <a:off x="4733719" y="2780177"/>
            <a:ext cx="814875" cy="22038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sng" strike="noStrike" cap="none">
                <a:solidFill>
                  <a:schemeClr val="lt1"/>
                </a:solidFill>
                <a:latin typeface="Georgia"/>
                <a:ea typeface="Georgia"/>
                <a:cs typeface="Georgia"/>
                <a:sym typeface="Georgia"/>
                <a:hlinkClick r:id="rId12"/>
              </a:rPr>
              <a:t>avec nous</a:t>
            </a:r>
            <a:endParaRPr/>
          </a:p>
        </p:txBody>
      </p:sp>
      <p:sp>
        <p:nvSpPr>
          <p:cNvPr id="485" name="Google Shape;485;p32"/>
          <p:cNvSpPr/>
          <p:nvPr>
            <p:custDataLst>
              <p:tags r:id="rId9"/>
            </p:custDataLst>
          </p:nvPr>
        </p:nvSpPr>
        <p:spPr>
          <a:xfrm>
            <a:off x="3016651" y="3785638"/>
            <a:ext cx="1886603" cy="19094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sng" strike="noStrike" cap="none">
                <a:solidFill>
                  <a:schemeClr val="lt1"/>
                </a:solidFill>
                <a:latin typeface="Georgia"/>
                <a:ea typeface="Georgia"/>
                <a:cs typeface="Georgia"/>
                <a:sym typeface="Georgia"/>
                <a:hlinkClick r:id="rId13"/>
              </a:rPr>
              <a:t>ressources d’apprentissage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12"/>
          <p:cNvSpPr/>
          <p:nvPr>
            <p:custDataLst>
              <p:tags r:id="rId1"/>
            </p:custDataLst>
          </p:nvPr>
        </p:nvSpPr>
        <p:spPr>
          <a:xfrm>
            <a:off x="167560" y="876101"/>
            <a:ext cx="8813667" cy="3020871"/>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91" name="Google Shape;491;p12"/>
          <p:cNvSpPr txBox="1">
            <a:spLocks noGrp="1"/>
          </p:cNvSpPr>
          <p:nvPr>
            <p:ph type="title"/>
            <p:custDataLst>
              <p:tags r:id="rId2"/>
            </p:custDataLst>
          </p:nvPr>
        </p:nvSpPr>
        <p:spPr>
          <a:xfrm>
            <a:off x="320909" y="142876"/>
            <a:ext cx="8502184" cy="552529"/>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Gouvernance et partenariats </a:t>
            </a:r>
            <a:endParaRPr/>
          </a:p>
        </p:txBody>
      </p:sp>
      <p:sp>
        <p:nvSpPr>
          <p:cNvPr id="492" name="Google Shape;492;p12"/>
          <p:cNvSpPr txBox="1">
            <a:spLocks noGrp="1"/>
          </p:cNvSpPr>
          <p:nvPr>
            <p:ph type="sldNum" idx="12"/>
            <p:custDataLst>
              <p:tags r:id="rId3"/>
            </p:custDataLst>
          </p:nvPr>
        </p:nvSpPr>
        <p:spPr>
          <a:xfrm>
            <a:off x="4420070" y="4850859"/>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17</a:t>
            </a:fld>
            <a:endParaRPr/>
          </a:p>
        </p:txBody>
      </p:sp>
      <p:sp>
        <p:nvSpPr>
          <p:cNvPr id="493" name="Google Shape;493;p12"/>
          <p:cNvSpPr txBox="1"/>
          <p:nvPr>
            <p:custDataLst>
              <p:tags r:id="rId4"/>
            </p:custDataLst>
          </p:nvPr>
        </p:nvSpPr>
        <p:spPr>
          <a:xfrm>
            <a:off x="4723930" y="1026684"/>
            <a:ext cx="4099163" cy="2674003"/>
          </a:xfrm>
          <a:prstGeom prst="rect">
            <a:avLst/>
          </a:prstGeom>
          <a:solidFill>
            <a:schemeClr val="lt1"/>
          </a:solidFill>
          <a:ln w="25400"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3"/>
                </a:solidFill>
                <a:latin typeface="Georgia"/>
                <a:ea typeface="Georgia"/>
                <a:cs typeface="Georgia"/>
                <a:sym typeface="Georgia"/>
              </a:rPr>
              <a:t>Partenariats </a:t>
            </a:r>
            <a:endParaRPr/>
          </a:p>
          <a:p>
            <a:pPr marL="171450" marR="0" lvl="0" indent="-104775" algn="l" rtl="0">
              <a:lnSpc>
                <a:spcPct val="100000"/>
              </a:lnSpc>
              <a:spcBef>
                <a:spcPts val="0"/>
              </a:spcBef>
              <a:spcAft>
                <a:spcPts val="0"/>
              </a:spcAft>
              <a:buClr>
                <a:srgbClr val="000000"/>
              </a:buClr>
              <a:buSzPts val="1050"/>
              <a:buFont typeface="Arial"/>
              <a:buNone/>
            </a:pPr>
            <a:endParaRPr sz="1000" b="1" i="0" u="none" strike="noStrike" cap="none">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Services partagés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Services publics et Approvisionnement Canada</a:t>
            </a:r>
            <a:endParaRPr sz="1400" b="0" i="0" u="none" strike="noStrike" cap="none">
              <a:solidFill>
                <a:schemeClr val="dk1"/>
              </a:solidFill>
              <a:latin typeface="Georgia"/>
              <a:ea typeface="Georgia"/>
              <a:cs typeface="Georgia"/>
              <a:sym typeface="Georgia"/>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Immigration, Refugiés et Citoyenneté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Emploi et Développement social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Ministère de la Défense nationale </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Transports Canada                                  </a:t>
            </a:r>
            <a:r>
              <a:rPr lang="en-US" sz="1400" b="1" i="0" u="none" strike="noStrike" cap="none">
                <a:solidFill>
                  <a:schemeClr val="dk1"/>
                </a:solidFill>
                <a:latin typeface="Georgia"/>
                <a:ea typeface="Georgia"/>
                <a:cs typeface="Georgia"/>
                <a:sym typeface="Georgia"/>
              </a:rPr>
              <a:t>etc.</a:t>
            </a:r>
            <a:endParaRPr/>
          </a:p>
          <a:p>
            <a:pPr marL="425450" marR="0" lvl="1" indent="-196850" algn="l" rtl="0">
              <a:lnSpc>
                <a:spcPct val="100000"/>
              </a:lnSpc>
              <a:spcBef>
                <a:spcPts val="600"/>
              </a:spcBef>
              <a:spcAft>
                <a:spcPts val="0"/>
              </a:spcAft>
              <a:buClr>
                <a:schemeClr val="accent2"/>
              </a:buClr>
              <a:buSzPts val="1400"/>
              <a:buFont typeface="Arial"/>
              <a:buNone/>
            </a:pPr>
            <a:endParaRPr sz="1400" b="0" i="0" u="none" strike="noStrike" cap="none">
              <a:solidFill>
                <a:schemeClr val="accent2"/>
              </a:solidFill>
              <a:latin typeface="Georgia"/>
              <a:ea typeface="Georgia"/>
              <a:cs typeface="Georgia"/>
              <a:sym typeface="Georgia"/>
            </a:endParaRPr>
          </a:p>
        </p:txBody>
      </p:sp>
      <p:sp>
        <p:nvSpPr>
          <p:cNvPr id="494" name="Google Shape;494;p12"/>
          <p:cNvSpPr txBox="1"/>
          <p:nvPr>
            <p:custDataLst>
              <p:tags r:id="rId5"/>
            </p:custDataLst>
          </p:nvPr>
        </p:nvSpPr>
        <p:spPr>
          <a:xfrm>
            <a:off x="320910" y="1026684"/>
            <a:ext cx="4236728" cy="2674004"/>
          </a:xfrm>
          <a:prstGeom prst="rect">
            <a:avLst/>
          </a:prstGeom>
          <a:solidFill>
            <a:schemeClr val="lt1"/>
          </a:solidFill>
          <a:ln w="25400"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3"/>
                </a:solidFill>
                <a:latin typeface="Georgia"/>
                <a:ea typeface="Georgia"/>
                <a:cs typeface="Georgia"/>
                <a:sym typeface="Georgia"/>
              </a:rPr>
              <a:t>Comité directeur</a:t>
            </a:r>
            <a:endParaRPr/>
          </a:p>
          <a:p>
            <a:pPr marL="171450" marR="0" lvl="0" indent="-104775" algn="l" rtl="0">
              <a:lnSpc>
                <a:spcPct val="100000"/>
              </a:lnSpc>
              <a:spcBef>
                <a:spcPts val="0"/>
              </a:spcBef>
              <a:spcAft>
                <a:spcPts val="0"/>
              </a:spcAft>
              <a:buClr>
                <a:srgbClr val="000000"/>
              </a:buClr>
              <a:buSzPts val="1050"/>
              <a:buFont typeface="Arial"/>
              <a:buNone/>
            </a:pPr>
            <a:endParaRPr sz="1000" b="1" i="0" u="none" strike="noStrike" cap="none">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Secrétariat du Conseil du Trésor du Canada </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Innovation, Science et Développement économique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Service numérique canadien</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Statistique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Université d’Ottawa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Institut sur la gouvernance </a:t>
            </a:r>
            <a:endParaRPr/>
          </a:p>
          <a:p>
            <a:pPr marL="457200" marR="0" lvl="0" indent="-228600" algn="l" rtl="0">
              <a:lnSpc>
                <a:spcPct val="100000"/>
              </a:lnSpc>
              <a:spcBef>
                <a:spcPts val="600"/>
              </a:spcBef>
              <a:spcAft>
                <a:spcPts val="0"/>
              </a:spcAft>
              <a:buClr>
                <a:schemeClr val="accent2"/>
              </a:buClr>
              <a:buSzPts val="1400"/>
              <a:buFont typeface="Georgia"/>
              <a:buNone/>
            </a:pPr>
            <a:endParaRPr sz="1400" b="0" i="0" u="none" strike="noStrike" cap="none">
              <a:solidFill>
                <a:schemeClr val="dk1"/>
              </a:solidFill>
              <a:latin typeface="Arial"/>
              <a:ea typeface="Arial"/>
              <a:cs typeface="Arial"/>
              <a:sym typeface="Arial"/>
            </a:endParaRPr>
          </a:p>
          <a:p>
            <a:pPr marL="425450" marR="0" lvl="1" indent="-196850" algn="l" rtl="0">
              <a:lnSpc>
                <a:spcPct val="100000"/>
              </a:lnSpc>
              <a:spcBef>
                <a:spcPts val="0"/>
              </a:spcBef>
              <a:spcAft>
                <a:spcPts val="0"/>
              </a:spcAft>
              <a:buClr>
                <a:schemeClr val="accent2"/>
              </a:buClr>
              <a:buSzPts val="1400"/>
              <a:buFont typeface="Arial"/>
              <a:buNone/>
            </a:pPr>
            <a:endParaRPr sz="1400" b="0" i="0" u="none" strike="noStrike" cap="none">
              <a:solidFill>
                <a:schemeClr val="accent2"/>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13"/>
          <p:cNvSpPr txBox="1">
            <a:spLocks noGrp="1"/>
          </p:cNvSpPr>
          <p:nvPr>
            <p:ph type="title"/>
            <p:custDataLst>
              <p:tags r:id="rId1"/>
            </p:custDataLst>
          </p:nvPr>
        </p:nvSpPr>
        <p:spPr>
          <a:xfrm>
            <a:off x="286331" y="152364"/>
            <a:ext cx="8502184" cy="52383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Boursiers numériques</a:t>
            </a:r>
            <a:endParaRPr/>
          </a:p>
        </p:txBody>
      </p:sp>
      <p:sp>
        <p:nvSpPr>
          <p:cNvPr id="500" name="Google Shape;500;p13"/>
          <p:cNvSpPr txBox="1">
            <a:spLocks noGrp="1"/>
          </p:cNvSpPr>
          <p:nvPr>
            <p:ph type="sldNum" idx="12"/>
            <p:custDataLst>
              <p:tags r:id="rId2"/>
            </p:custDataLst>
          </p:nvPr>
        </p:nvSpPr>
        <p:spPr>
          <a:xfrm>
            <a:off x="4408544" y="4597286"/>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18</a:t>
            </a:fld>
            <a:endParaRPr/>
          </a:p>
        </p:txBody>
      </p:sp>
      <p:sp>
        <p:nvSpPr>
          <p:cNvPr id="501" name="Google Shape;501;p13"/>
          <p:cNvSpPr/>
          <p:nvPr>
            <p:custDataLst>
              <p:tags r:id="rId3"/>
            </p:custDataLst>
          </p:nvPr>
        </p:nvSpPr>
        <p:spPr>
          <a:xfrm>
            <a:off x="0" y="684377"/>
            <a:ext cx="9269090" cy="6001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chemeClr val="dk1"/>
                </a:solidFill>
                <a:latin typeface="Georgia"/>
                <a:ea typeface="Georgia"/>
                <a:cs typeface="Georgia"/>
                <a:sym typeface="Georgia"/>
              </a:rPr>
              <a:t>Le programme de bourses de l’École de la fonction publique du Canada vise à rassembler une communauté multidisciplinaire de dirigeants pour aider à élaborer et à orienter les programmes d’apprentissage de l’Académie du numérique. Cela aidera à veiller à ce que les travaux de l’Académie répondent aux besoins du gouvernement et mettent en vedette les projets et les organisations les plus avant-gardistes du gouvernement.</a:t>
            </a:r>
            <a:endParaRPr/>
          </a:p>
        </p:txBody>
      </p:sp>
      <p:sp>
        <p:nvSpPr>
          <p:cNvPr id="502" name="Google Shape;502;p13"/>
          <p:cNvSpPr/>
          <p:nvPr>
            <p:custDataLst>
              <p:tags r:id="rId4"/>
            </p:custDataLst>
          </p:nvPr>
        </p:nvSpPr>
        <p:spPr>
          <a:xfrm rot="-5400000">
            <a:off x="4385525" y="2719682"/>
            <a:ext cx="2761483" cy="215153"/>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Boursiers externes</a:t>
            </a:r>
            <a:endParaRPr/>
          </a:p>
        </p:txBody>
      </p:sp>
      <p:sp>
        <p:nvSpPr>
          <p:cNvPr id="503" name="Google Shape;503;p13"/>
          <p:cNvSpPr/>
          <p:nvPr>
            <p:custDataLst>
              <p:tags r:id="rId5"/>
            </p:custDataLst>
          </p:nvPr>
        </p:nvSpPr>
        <p:spPr>
          <a:xfrm>
            <a:off x="5148025" y="1608351"/>
            <a:ext cx="3634500" cy="2085000"/>
          </a:xfrm>
          <a:prstGeom prst="rect">
            <a:avLst/>
          </a:prstGeom>
          <a:noFill/>
          <a:ln>
            <a:noFill/>
          </a:ln>
        </p:spPr>
        <p:txBody>
          <a:bodyPr spcFirstLastPara="1" wrap="square" lIns="91425" tIns="45700" rIns="91425" bIns="45700" anchor="t" anchorCtr="0">
            <a:spAutoFit/>
          </a:bodyPr>
          <a:lstStyle/>
          <a:p>
            <a:pPr marL="1087967" marR="0" lvl="5" indent="-285750" algn="l" rtl="0">
              <a:lnSpc>
                <a:spcPct val="100000"/>
              </a:lnSpc>
              <a:spcBef>
                <a:spcPts val="1200"/>
              </a:spcBef>
              <a:spcAft>
                <a:spcPts val="0"/>
              </a:spcAft>
              <a:buClr>
                <a:srgbClr val="000000"/>
              </a:buClr>
              <a:buSzPts val="2000"/>
              <a:buFont typeface="Arial"/>
              <a:buChar char="•"/>
            </a:pPr>
            <a:r>
              <a:rPr lang="en-US" sz="1200" b="0" i="0" u="none" strike="noStrike" cap="none">
                <a:solidFill>
                  <a:srgbClr val="000000"/>
                </a:solidFill>
                <a:latin typeface="Georgia"/>
                <a:ea typeface="Georgia"/>
                <a:cs typeface="Georgia"/>
                <a:sym typeface="Georgia"/>
              </a:rPr>
              <a:t>Trois boursiers seront annoncés en novembre 2019.</a:t>
            </a:r>
            <a:endParaRPr/>
          </a:p>
          <a:p>
            <a:pPr marL="1087967" marR="0" lvl="5" indent="-285750" algn="l" rtl="0">
              <a:lnSpc>
                <a:spcPct val="100000"/>
              </a:lnSpc>
              <a:spcBef>
                <a:spcPts val="1200"/>
              </a:spcBef>
              <a:spcAft>
                <a:spcPts val="0"/>
              </a:spcAft>
              <a:buClr>
                <a:srgbClr val="000000"/>
              </a:buClr>
              <a:buSzPts val="2000"/>
              <a:buFont typeface="Arial"/>
              <a:buChar char="•"/>
            </a:pPr>
            <a:r>
              <a:rPr lang="en-US" sz="1200" b="0" i="0" u="none" strike="noStrike" cap="none">
                <a:solidFill>
                  <a:srgbClr val="000000"/>
                </a:solidFill>
                <a:latin typeface="Georgia"/>
                <a:ea typeface="Georgia"/>
                <a:cs typeface="Georgia"/>
                <a:sym typeface="Georgia"/>
              </a:rPr>
              <a:t>Principaux experts canadiens dans le domaine de la conception, de l’éthique des données et de l’inclusion numérique.</a:t>
            </a:r>
            <a:endParaRPr/>
          </a:p>
        </p:txBody>
      </p:sp>
      <p:pic>
        <p:nvPicPr>
          <p:cNvPr id="504" name="Google Shape;504;p13"/>
          <p:cNvPicPr preferRelativeResize="0"/>
          <p:nvPr>
            <p:custDataLst>
              <p:tags r:id="rId6"/>
            </p:custDataLst>
          </p:nvPr>
        </p:nvPicPr>
        <p:blipFill rotWithShape="1">
          <a:blip r:embed="rId16" cstate="hqprint">
            <a:alphaModFix/>
            <a:extLst>
              <a:ext uri="{28A0092B-C50C-407E-A947-70E740481C1C}">
                <a14:useLocalDpi xmlns:a14="http://schemas.microsoft.com/office/drawing/2010/main"/>
              </a:ext>
            </a:extLst>
          </a:blip>
          <a:srcRect/>
          <a:stretch/>
        </p:blipFill>
        <p:spPr>
          <a:xfrm>
            <a:off x="605218" y="1405218"/>
            <a:ext cx="1004587" cy="1500371"/>
          </a:xfrm>
          <a:prstGeom prst="rect">
            <a:avLst/>
          </a:prstGeom>
          <a:noFill/>
          <a:ln>
            <a:noFill/>
          </a:ln>
        </p:spPr>
      </p:pic>
      <p:pic>
        <p:nvPicPr>
          <p:cNvPr id="505" name="Google Shape;505;p13"/>
          <p:cNvPicPr preferRelativeResize="0"/>
          <p:nvPr>
            <p:custDataLst>
              <p:tags r:id="rId7"/>
            </p:custDataLst>
          </p:nvPr>
        </p:nvPicPr>
        <p:blipFill rotWithShape="1">
          <a:blip r:embed="rId17" cstate="hqprint">
            <a:alphaModFix/>
            <a:extLst>
              <a:ext uri="{28A0092B-C50C-407E-A947-70E740481C1C}">
                <a14:useLocalDpi xmlns:a14="http://schemas.microsoft.com/office/drawing/2010/main"/>
              </a:ext>
            </a:extLst>
          </a:blip>
          <a:srcRect l="-4"/>
          <a:stretch/>
        </p:blipFill>
        <p:spPr>
          <a:xfrm>
            <a:off x="4408544" y="1405218"/>
            <a:ext cx="878071" cy="1365652"/>
          </a:xfrm>
          <a:prstGeom prst="rect">
            <a:avLst/>
          </a:prstGeom>
          <a:noFill/>
          <a:ln>
            <a:noFill/>
          </a:ln>
        </p:spPr>
      </p:pic>
      <p:pic>
        <p:nvPicPr>
          <p:cNvPr id="506" name="Google Shape;506;p13"/>
          <p:cNvPicPr preferRelativeResize="0"/>
          <p:nvPr>
            <p:custDataLst>
              <p:tags r:id="rId8"/>
            </p:custDataLst>
          </p:nvPr>
        </p:nvPicPr>
        <p:blipFill rotWithShape="1">
          <a:blip r:embed="rId18" cstate="hqprint">
            <a:alphaModFix/>
            <a:extLst>
              <a:ext uri="{28A0092B-C50C-407E-A947-70E740481C1C}">
                <a14:useLocalDpi xmlns:a14="http://schemas.microsoft.com/office/drawing/2010/main"/>
              </a:ext>
            </a:extLst>
          </a:blip>
          <a:srcRect/>
          <a:stretch/>
        </p:blipFill>
        <p:spPr>
          <a:xfrm>
            <a:off x="1609805" y="1405219"/>
            <a:ext cx="893775" cy="1500371"/>
          </a:xfrm>
          <a:prstGeom prst="rect">
            <a:avLst/>
          </a:prstGeom>
          <a:noFill/>
          <a:ln>
            <a:noFill/>
          </a:ln>
        </p:spPr>
      </p:pic>
      <p:pic>
        <p:nvPicPr>
          <p:cNvPr id="507" name="Google Shape;507;p13"/>
          <p:cNvPicPr preferRelativeResize="0"/>
          <p:nvPr>
            <p:custDataLst>
              <p:tags r:id="rId9"/>
            </p:custDataLst>
          </p:nvPr>
        </p:nvPicPr>
        <p:blipFill rotWithShape="1">
          <a:blip r:embed="rId19" cstate="hqprint">
            <a:alphaModFix/>
            <a:extLst>
              <a:ext uri="{28A0092B-C50C-407E-A947-70E740481C1C}">
                <a14:useLocalDpi xmlns:a14="http://schemas.microsoft.com/office/drawing/2010/main"/>
              </a:ext>
            </a:extLst>
          </a:blip>
          <a:srcRect/>
          <a:stretch/>
        </p:blipFill>
        <p:spPr>
          <a:xfrm>
            <a:off x="2406853" y="1405220"/>
            <a:ext cx="2001691" cy="1500371"/>
          </a:xfrm>
          <a:prstGeom prst="rect">
            <a:avLst/>
          </a:prstGeom>
          <a:noFill/>
          <a:ln>
            <a:noFill/>
          </a:ln>
        </p:spPr>
      </p:pic>
      <p:pic>
        <p:nvPicPr>
          <p:cNvPr id="508" name="Google Shape;508;p13"/>
          <p:cNvPicPr preferRelativeResize="0"/>
          <p:nvPr>
            <p:custDataLst>
              <p:tags r:id="rId10"/>
            </p:custDataLst>
          </p:nvPr>
        </p:nvPicPr>
        <p:blipFill rotWithShape="1">
          <a:blip r:embed="rId20">
            <a:alphaModFix/>
          </a:blip>
          <a:srcRect/>
          <a:stretch/>
        </p:blipFill>
        <p:spPr>
          <a:xfrm>
            <a:off x="605218" y="2864298"/>
            <a:ext cx="1877911" cy="1533971"/>
          </a:xfrm>
          <a:prstGeom prst="rect">
            <a:avLst/>
          </a:prstGeom>
          <a:noFill/>
          <a:ln>
            <a:noFill/>
          </a:ln>
        </p:spPr>
      </p:pic>
      <p:pic>
        <p:nvPicPr>
          <p:cNvPr id="509" name="Google Shape;509;p13"/>
          <p:cNvPicPr preferRelativeResize="0"/>
          <p:nvPr>
            <p:custDataLst>
              <p:tags r:id="rId11"/>
            </p:custDataLst>
          </p:nvPr>
        </p:nvPicPr>
        <p:blipFill rotWithShape="1">
          <a:blip r:embed="rId21" cstate="hqprint">
            <a:alphaModFix/>
            <a:extLst>
              <a:ext uri="{28A0092B-C50C-407E-A947-70E740481C1C}">
                <a14:useLocalDpi xmlns:a14="http://schemas.microsoft.com/office/drawing/2010/main"/>
              </a:ext>
            </a:extLst>
          </a:blip>
          <a:srcRect r="-8275"/>
          <a:stretch/>
        </p:blipFill>
        <p:spPr>
          <a:xfrm>
            <a:off x="2439078" y="2864298"/>
            <a:ext cx="2086819" cy="1365652"/>
          </a:xfrm>
          <a:prstGeom prst="rect">
            <a:avLst/>
          </a:prstGeom>
          <a:noFill/>
          <a:ln>
            <a:noFill/>
          </a:ln>
        </p:spPr>
      </p:pic>
      <p:pic>
        <p:nvPicPr>
          <p:cNvPr id="510" name="Google Shape;510;p13"/>
          <p:cNvPicPr preferRelativeResize="0"/>
          <p:nvPr>
            <p:custDataLst>
              <p:tags r:id="rId12"/>
            </p:custDataLst>
          </p:nvPr>
        </p:nvPicPr>
        <p:blipFill rotWithShape="1">
          <a:blip r:embed="rId22" cstate="hqprint">
            <a:alphaModFix/>
            <a:extLst>
              <a:ext uri="{28A0092B-C50C-407E-A947-70E740481C1C}">
                <a14:useLocalDpi xmlns:a14="http://schemas.microsoft.com/office/drawing/2010/main"/>
              </a:ext>
            </a:extLst>
          </a:blip>
          <a:srcRect/>
          <a:stretch/>
        </p:blipFill>
        <p:spPr>
          <a:xfrm>
            <a:off x="4340878" y="2864298"/>
            <a:ext cx="1014292" cy="1365652"/>
          </a:xfrm>
          <a:prstGeom prst="rect">
            <a:avLst/>
          </a:prstGeom>
          <a:noFill/>
          <a:ln>
            <a:noFill/>
          </a:ln>
        </p:spPr>
      </p:pic>
      <p:sp>
        <p:nvSpPr>
          <p:cNvPr id="511" name="Google Shape;511;p13"/>
          <p:cNvSpPr/>
          <p:nvPr>
            <p:custDataLst>
              <p:tags r:id="rId13"/>
            </p:custDataLst>
          </p:nvPr>
        </p:nvSpPr>
        <p:spPr>
          <a:xfrm rot="-5400000">
            <a:off x="-1066361" y="2719681"/>
            <a:ext cx="2761483" cy="215153"/>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Boursiers internes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6"/>
          <p:cNvSpPr txBox="1">
            <a:spLocks noGrp="1"/>
          </p:cNvSpPr>
          <p:nvPr>
            <p:ph type="title"/>
            <p:custDataLst>
              <p:tags r:id="rId1"/>
            </p:custDataLst>
          </p:nvPr>
        </p:nvSpPr>
        <p:spPr>
          <a:xfrm>
            <a:off x="320040" y="344750"/>
            <a:ext cx="8495486" cy="581238"/>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1400"/>
              <a:buNone/>
            </a:pPr>
            <a:r>
              <a:rPr lang="en-US"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2"/>
                  </a:ext>
                </a:extLst>
              </a:rPr>
              <a:t>Dix choses</a:t>
            </a:r>
            <a:r>
              <a:rPr lang="en-US" dirty="0"/>
              <a:t> que </a:t>
            </a:r>
            <a:r>
              <a:rPr lang="en-US" dirty="0" err="1"/>
              <a:t>vous</a:t>
            </a:r>
            <a:r>
              <a:rPr lang="en-US" dirty="0"/>
              <a:t> </a:t>
            </a:r>
            <a:r>
              <a:rPr lang="en-US" dirty="0" err="1"/>
              <a:t>pouvez</a:t>
            </a:r>
            <a:r>
              <a:rPr lang="en-US" dirty="0"/>
              <a:t> faire pour passer au numérique </a:t>
            </a:r>
            <a:r>
              <a:rPr lang="en-US" dirty="0" err="1"/>
              <a:t>dès</a:t>
            </a:r>
            <a:r>
              <a:rPr lang="en-US" dirty="0"/>
              <a:t> </a:t>
            </a:r>
            <a:r>
              <a:rPr lang="en-US" dirty="0" err="1"/>
              <a:t>maintenant</a:t>
            </a:r>
            <a:r>
              <a:rPr lang="en-US" dirty="0"/>
              <a:t>.</a:t>
            </a:r>
            <a:endParaRPr dirty="0"/>
          </a:p>
        </p:txBody>
      </p:sp>
      <p:sp>
        <p:nvSpPr>
          <p:cNvPr id="517" name="Google Shape;517;p6"/>
          <p:cNvSpPr txBox="1">
            <a:spLocks noGrp="1"/>
          </p:cNvSpPr>
          <p:nvPr>
            <p:ph type="sldNum" idx="12"/>
            <p:custDataLst>
              <p:tags r:id="rId2"/>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rgbClr val="000000"/>
              </a:buClr>
              <a:buSzPts val="700"/>
              <a:buFont typeface="Arial"/>
              <a:buNone/>
            </a:pPr>
            <a:fld id="{00000000-1234-1234-1234-123412341234}" type="slidenum">
              <a:rPr lang="en-US" sz="600"/>
              <a:t>19</a:t>
            </a:fld>
            <a:endParaRPr sz="600"/>
          </a:p>
        </p:txBody>
      </p:sp>
      <p:sp>
        <p:nvSpPr>
          <p:cNvPr id="518" name="Google Shape;518;p6"/>
          <p:cNvSpPr/>
          <p:nvPr>
            <p:custDataLst>
              <p:tags r:id="rId3"/>
            </p:custDataLst>
          </p:nvPr>
        </p:nvSpPr>
        <p:spPr>
          <a:xfrm>
            <a:off x="411480" y="1075714"/>
            <a:ext cx="1572174" cy="1622237"/>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Commencez à consulter Trajetsenbus.ca</a:t>
            </a:r>
            <a:endParaRPr sz="1200" b="0" i="0" u="none" strike="noStrike" cap="none">
              <a:solidFill>
                <a:schemeClr val="dk1"/>
              </a:solidFill>
              <a:latin typeface="Georgia"/>
              <a:ea typeface="Georgia"/>
              <a:cs typeface="Georgia"/>
              <a:sym typeface="Georgia"/>
            </a:endParaRPr>
          </a:p>
        </p:txBody>
      </p:sp>
      <p:sp>
        <p:nvSpPr>
          <p:cNvPr id="519" name="Google Shape;519;p6"/>
          <p:cNvSpPr/>
          <p:nvPr>
            <p:custDataLst>
              <p:tags r:id="rId4"/>
            </p:custDataLst>
          </p:nvPr>
        </p:nvSpPr>
        <p:spPr>
          <a:xfrm>
            <a:off x="2074957" y="1075713"/>
            <a:ext cx="1572174" cy="1622237"/>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0" i="0" u="none" strike="noStrike" cap="none">
                <a:solidFill>
                  <a:srgbClr val="1D1C1D"/>
                </a:solidFill>
                <a:latin typeface="Georgia"/>
                <a:ea typeface="Georgia"/>
                <a:cs typeface="Georgia"/>
                <a:sym typeface="Georgia"/>
              </a:rPr>
              <a:t>Organisez une activité quotidienne.</a:t>
            </a:r>
            <a:endParaRPr/>
          </a:p>
        </p:txBody>
      </p:sp>
      <p:sp>
        <p:nvSpPr>
          <p:cNvPr id="520" name="Google Shape;520;p6"/>
          <p:cNvSpPr/>
          <p:nvPr>
            <p:custDataLst>
              <p:tags r:id="rId5"/>
            </p:custDataLst>
          </p:nvPr>
        </p:nvSpPr>
        <p:spPr>
          <a:xfrm>
            <a:off x="3708664" y="1075714"/>
            <a:ext cx="1708274" cy="1622237"/>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n-US" sz="1100" b="0" i="0" u="none" strike="noStrike" cap="none">
                <a:solidFill>
                  <a:srgbClr val="1D1C1D"/>
                </a:solidFill>
                <a:latin typeface="Georgia"/>
                <a:ea typeface="Georgia"/>
                <a:cs typeface="Georgia"/>
                <a:sym typeface="Georgia"/>
              </a:rPr>
              <a:t>       Organisez un groupe de discussion ou une séance de mise à l’essai par les utilisateurs pour le lancement de votre nouveau produit ou service.</a:t>
            </a:r>
            <a:endParaRPr/>
          </a:p>
        </p:txBody>
      </p:sp>
      <p:sp>
        <p:nvSpPr>
          <p:cNvPr id="521" name="Google Shape;521;p6"/>
          <p:cNvSpPr/>
          <p:nvPr>
            <p:custDataLst>
              <p:tags r:id="rId6"/>
            </p:custDataLst>
          </p:nvPr>
        </p:nvSpPr>
        <p:spPr>
          <a:xfrm>
            <a:off x="5486976" y="1075713"/>
            <a:ext cx="1572174" cy="1622237"/>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1D1C1D"/>
                </a:solidFill>
                <a:latin typeface="Georgia"/>
                <a:ea typeface="Georgia"/>
                <a:cs typeface="Georgia"/>
                <a:sym typeface="Georgia"/>
              </a:rPr>
              <a:t>Utilisez un outil de communication ou de gestion de projet.</a:t>
            </a:r>
            <a:endParaRPr/>
          </a:p>
        </p:txBody>
      </p:sp>
      <p:sp>
        <p:nvSpPr>
          <p:cNvPr id="522" name="Google Shape;522;p6"/>
          <p:cNvSpPr/>
          <p:nvPr>
            <p:custDataLst>
              <p:tags r:id="rId7"/>
            </p:custDataLst>
          </p:nvPr>
        </p:nvSpPr>
        <p:spPr>
          <a:xfrm>
            <a:off x="7171719" y="1075713"/>
            <a:ext cx="1572174" cy="1622237"/>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1D1C1D"/>
                </a:solidFill>
                <a:latin typeface="Georgia"/>
                <a:ea typeface="Georgia"/>
                <a:cs typeface="Georgia"/>
                <a:sym typeface="Georgia"/>
              </a:rPr>
              <a:t>Organisez la rétrospective d’un projet récent et recommencez.</a:t>
            </a:r>
            <a:endParaRPr/>
          </a:p>
        </p:txBody>
      </p:sp>
      <p:sp>
        <p:nvSpPr>
          <p:cNvPr id="523" name="Google Shape;523;p6"/>
          <p:cNvSpPr/>
          <p:nvPr>
            <p:custDataLst>
              <p:tags r:id="rId8"/>
            </p:custDataLst>
          </p:nvPr>
        </p:nvSpPr>
        <p:spPr>
          <a:xfrm>
            <a:off x="411480" y="2816314"/>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0" i="0" u="none" strike="noStrike" cap="none">
                <a:solidFill>
                  <a:srgbClr val="1D1C1D"/>
                </a:solidFill>
                <a:latin typeface="Georgia"/>
                <a:ea typeface="Georgia"/>
                <a:cs typeface="Georgia"/>
                <a:sym typeface="Georgia"/>
              </a:rPr>
              <a:t>Organisez un sprint pour votre prochain projet. </a:t>
            </a:r>
            <a:endParaRPr sz="1200" b="0" i="0" u="none" strike="noStrike" cap="none">
              <a:solidFill>
                <a:srgbClr val="1D1C1D"/>
              </a:solidFill>
              <a:latin typeface="Georgia"/>
              <a:ea typeface="Georgia"/>
              <a:cs typeface="Georgia"/>
              <a:sym typeface="Georgia"/>
            </a:endParaRPr>
          </a:p>
        </p:txBody>
      </p:sp>
      <p:sp>
        <p:nvSpPr>
          <p:cNvPr id="524" name="Google Shape;524;p6"/>
          <p:cNvSpPr/>
          <p:nvPr>
            <p:custDataLst>
              <p:tags r:id="rId9"/>
            </p:custDataLst>
          </p:nvPr>
        </p:nvSpPr>
        <p:spPr>
          <a:xfrm>
            <a:off x="2074957" y="2816314"/>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Visualisez votre travail pour être transparents et travaillez en toute transparence.</a:t>
            </a:r>
            <a:endParaRPr/>
          </a:p>
        </p:txBody>
      </p:sp>
      <p:sp>
        <p:nvSpPr>
          <p:cNvPr id="525" name="Google Shape;525;p6"/>
          <p:cNvSpPr/>
          <p:nvPr>
            <p:custDataLst>
              <p:tags r:id="rId10"/>
            </p:custDataLst>
          </p:nvPr>
        </p:nvSpPr>
        <p:spPr>
          <a:xfrm>
            <a:off x="3738300" y="2816314"/>
            <a:ext cx="1678638"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Consignez la date et l’heure de début et de fin de tous les éléments pour avoir des données simples.</a:t>
            </a:r>
            <a:endParaRPr/>
          </a:p>
        </p:txBody>
      </p:sp>
      <p:sp>
        <p:nvSpPr>
          <p:cNvPr id="526" name="Google Shape;526;p6"/>
          <p:cNvSpPr/>
          <p:nvPr>
            <p:custDataLst>
              <p:tags r:id="rId11"/>
            </p:custDataLst>
          </p:nvPr>
        </p:nvSpPr>
        <p:spPr>
          <a:xfrm>
            <a:off x="5508242" y="2816312"/>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n-US" sz="1100" b="0" i="0" u="none" strike="noStrike" cap="none" dirty="0" err="1">
                <a:solidFill>
                  <a:schemeClr val="dk1"/>
                </a:solidFill>
                <a:latin typeface="Georgia"/>
                <a:ea typeface="Georgia"/>
                <a:cs typeface="Georgia"/>
                <a:sym typeface="Georgia"/>
              </a:rPr>
              <a:t>Suivez</a:t>
            </a:r>
            <a:r>
              <a:rPr lang="en-US" sz="1100" b="0" i="0" u="none" strike="noStrike" cap="none" dirty="0">
                <a:solidFill>
                  <a:schemeClr val="dk1"/>
                </a:solidFill>
                <a:latin typeface="Georgia"/>
                <a:ea typeface="Georgia"/>
                <a:cs typeface="Georgia"/>
                <a:sym typeface="Georgia"/>
              </a:rPr>
              <a:t> un </a:t>
            </a:r>
            <a:r>
              <a:rPr lang="en-US" sz="1100" b="0" i="0" u="none" strike="noStrike" cap="none" dirty="0" err="1">
                <a:solidFill>
                  <a:schemeClr val="dk1"/>
                </a:solidFill>
                <a:latin typeface="Georgia"/>
                <a:ea typeface="Georgia"/>
                <a:cs typeface="Georgia"/>
                <a:sym typeface="Georgia"/>
              </a:rPr>
              <a:t>cours</a:t>
            </a:r>
            <a:r>
              <a:rPr lang="en-US" sz="1100" b="0" i="0" u="none" strike="noStrike" cap="none" dirty="0">
                <a:solidFill>
                  <a:schemeClr val="dk1"/>
                </a:solidFill>
                <a:latin typeface="Georgia"/>
                <a:ea typeface="Georgia"/>
                <a:cs typeface="Georgia"/>
                <a:sym typeface="Georgia"/>
              </a:rPr>
              <a:t> pour </a:t>
            </a:r>
            <a:r>
              <a:rPr lang="en-US" sz="1100" b="0" i="0" u="none" strike="noStrike" cap="none" dirty="0" err="1">
                <a:solidFill>
                  <a:schemeClr val="dk1"/>
                </a:solidFill>
                <a:latin typeface="Georgia"/>
                <a:ea typeface="Georgia"/>
                <a:cs typeface="Georgia"/>
                <a:sym typeface="Georgia"/>
              </a:rPr>
              <a:t>améliorer</a:t>
            </a:r>
            <a:r>
              <a:rPr lang="en-US" sz="1100" b="0" i="0" u="none" strike="noStrike" cap="none" dirty="0">
                <a:solidFill>
                  <a:schemeClr val="dk1"/>
                </a:solidFill>
                <a:latin typeface="Georgia"/>
                <a:ea typeface="Georgia"/>
                <a:cs typeface="Georgia"/>
                <a:sym typeface="Georgia"/>
              </a:rPr>
              <a:t> </a:t>
            </a:r>
            <a:r>
              <a:rPr lang="en-US" sz="1100" b="0" i="0" u="none" strike="noStrike" cap="none" dirty="0" err="1">
                <a:solidFill>
                  <a:schemeClr val="dk1"/>
                </a:solidFill>
                <a:latin typeface="Georgia"/>
                <a:ea typeface="Georgia"/>
                <a:cs typeface="Georgia"/>
                <a:sym typeface="Georgia"/>
              </a:rPr>
              <a:t>votre</a:t>
            </a:r>
            <a:r>
              <a:rPr lang="en-US" sz="1100" b="0" i="0" u="none" strike="noStrike" cap="none" dirty="0">
                <a:solidFill>
                  <a:schemeClr val="dk1"/>
                </a:solidFill>
                <a:latin typeface="Georgia"/>
                <a:ea typeface="Georgia"/>
                <a:cs typeface="Georgia"/>
                <a:sym typeface="Georgia"/>
              </a:rPr>
              <a:t> </a:t>
            </a:r>
            <a:r>
              <a:rPr lang="en-US" sz="1100" b="0" i="0" u="none" strike="noStrike" cap="none" dirty="0" err="1">
                <a:solidFill>
                  <a:schemeClr val="dk1"/>
                </a:solidFill>
                <a:latin typeface="Georgia"/>
                <a:ea typeface="Georgia"/>
                <a:cs typeface="Georgia"/>
                <a:sym typeface="Georgia"/>
              </a:rPr>
              <a:t>apprentissage</a:t>
            </a:r>
            <a:r>
              <a:rPr lang="en-US" sz="1100" b="0" i="0" u="none" strike="noStrike" cap="none" dirty="0">
                <a:solidFill>
                  <a:schemeClr val="dk1"/>
                </a:solidFill>
                <a:latin typeface="Georgia"/>
                <a:ea typeface="Georgia"/>
                <a:cs typeface="Georgia"/>
                <a:sym typeface="Georgia"/>
              </a:rPr>
              <a:t> sur la </a:t>
            </a:r>
            <a:r>
              <a:rPr lang="en-US" sz="1100" b="0" i="0" u="none" strike="noStrike" cap="none" dirty="0" err="1">
                <a:solidFill>
                  <a:schemeClr val="dk1"/>
                </a:solidFill>
                <a:latin typeface="Georgia"/>
                <a:ea typeface="Georgia"/>
                <a:cs typeface="Georgia"/>
                <a:sym typeface="Georgia"/>
              </a:rPr>
              <a:t>technologie</a:t>
            </a:r>
            <a:r>
              <a:rPr lang="en-US" sz="1100" b="0" i="0" u="none" strike="noStrike" cap="none" dirty="0">
                <a:solidFill>
                  <a:schemeClr val="dk1"/>
                </a:solidFill>
                <a:latin typeface="Georgia"/>
                <a:ea typeface="Georgia"/>
                <a:cs typeface="Georgia"/>
                <a:sym typeface="Georgia"/>
              </a:rPr>
              <a:t>, les </a:t>
            </a:r>
            <a:r>
              <a:rPr lang="en-US" sz="1100" b="0" i="0" u="none" strike="noStrike" cap="none" dirty="0" err="1">
                <a:solidFill>
                  <a:schemeClr val="dk1"/>
                </a:solidFill>
                <a:latin typeface="Georgia"/>
                <a:ea typeface="Georgia"/>
                <a:cs typeface="Georgia"/>
                <a:sym typeface="Georgia"/>
              </a:rPr>
              <a:t>processus</a:t>
            </a:r>
            <a:r>
              <a:rPr lang="en-US" sz="1100" b="0" i="0" u="none" strike="noStrike" cap="none" dirty="0">
                <a:solidFill>
                  <a:schemeClr val="dk1"/>
                </a:solidFill>
                <a:latin typeface="Georgia"/>
                <a:ea typeface="Georgia"/>
                <a:cs typeface="Georgia"/>
                <a:sym typeface="Georgia"/>
              </a:rPr>
              <a:t> </a:t>
            </a:r>
            <a:r>
              <a:rPr lang="en-US" sz="1100" b="0" i="0" u="none" strike="noStrike" cap="none" dirty="0" err="1">
                <a:solidFill>
                  <a:schemeClr val="dk1"/>
                </a:solidFill>
                <a:latin typeface="Georgia"/>
                <a:ea typeface="Georgia"/>
                <a:cs typeface="Georgia"/>
                <a:sym typeface="Georgia"/>
              </a:rPr>
              <a:t>ou</a:t>
            </a:r>
            <a:r>
              <a:rPr lang="en-US" sz="1100" b="0" i="0" u="none" strike="noStrike" cap="none" dirty="0">
                <a:solidFill>
                  <a:schemeClr val="dk1"/>
                </a:solidFill>
                <a:latin typeface="Georgia"/>
                <a:ea typeface="Georgia"/>
                <a:cs typeface="Georgia"/>
                <a:sym typeface="Georgia"/>
              </a:rPr>
              <a:t> les </a:t>
            </a:r>
            <a:r>
              <a:rPr lang="en-US" sz="1100" b="0" i="0" u="none" strike="noStrike" cap="none" dirty="0" err="1">
                <a:solidFill>
                  <a:schemeClr val="dk1"/>
                </a:solidFill>
                <a:latin typeface="Georgia"/>
                <a:ea typeface="Georgia"/>
                <a:cs typeface="Georgia"/>
                <a:sym typeface="Georgia"/>
              </a:rPr>
              <a:t>outils</a:t>
            </a:r>
            <a:r>
              <a:rPr lang="en-US" sz="1100" b="0" i="0" u="none" strike="noStrike" cap="none" dirty="0">
                <a:solidFill>
                  <a:schemeClr val="dk1"/>
                </a:solidFill>
                <a:latin typeface="Georgia"/>
                <a:ea typeface="Georgia"/>
                <a:cs typeface="Georgia"/>
                <a:sym typeface="Georgia"/>
              </a:rPr>
              <a:t>.</a:t>
            </a:r>
            <a:endParaRPr dirty="0"/>
          </a:p>
        </p:txBody>
      </p:sp>
      <p:sp>
        <p:nvSpPr>
          <p:cNvPr id="527" name="Google Shape;527;p6"/>
          <p:cNvSpPr/>
          <p:nvPr>
            <p:custDataLst>
              <p:tags r:id="rId12"/>
            </p:custDataLst>
          </p:nvPr>
        </p:nvSpPr>
        <p:spPr>
          <a:xfrm>
            <a:off x="7171719" y="2816312"/>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lvl="0" algn="ctr"/>
            <a:r>
              <a:rPr lang="fr-CA" sz="1100" dirty="0">
                <a:latin typeface="Georgia" panose="02040502050405020303" pitchFamily="18" charset="0"/>
              </a:rPr>
              <a:t>Inscrivez-vous à l’Académie du numérique ou à un événement portant sur le numérique.</a:t>
            </a:r>
            <a:endParaRPr lang="en-CA" sz="1100" dirty="0">
              <a:latin typeface="Georgia" panose="02040502050405020303" pitchFamily="18" charset="0"/>
            </a:endParaRPr>
          </a:p>
        </p:txBody>
      </p:sp>
      <p:sp>
        <p:nvSpPr>
          <p:cNvPr id="528" name="Google Shape;528;p6"/>
          <p:cNvSpPr/>
          <p:nvPr>
            <p:custDataLst>
              <p:tags r:id="rId13"/>
            </p:custDataLst>
          </p:nvPr>
        </p:nvSpPr>
        <p:spPr>
          <a:xfrm>
            <a:off x="320040" y="998340"/>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1</a:t>
            </a:r>
            <a:endParaRPr/>
          </a:p>
        </p:txBody>
      </p:sp>
      <p:sp>
        <p:nvSpPr>
          <p:cNvPr id="529" name="Google Shape;529;p6"/>
          <p:cNvSpPr/>
          <p:nvPr>
            <p:custDataLst>
              <p:tags r:id="rId14"/>
            </p:custDataLst>
          </p:nvPr>
        </p:nvSpPr>
        <p:spPr>
          <a:xfrm>
            <a:off x="2029170" y="1005373"/>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2</a:t>
            </a:r>
            <a:endParaRPr/>
          </a:p>
        </p:txBody>
      </p:sp>
      <p:sp>
        <p:nvSpPr>
          <p:cNvPr id="530" name="Google Shape;530;p6"/>
          <p:cNvSpPr/>
          <p:nvPr>
            <p:custDataLst>
              <p:tags r:id="rId15"/>
            </p:custDataLst>
          </p:nvPr>
        </p:nvSpPr>
        <p:spPr>
          <a:xfrm>
            <a:off x="3708664" y="1005373"/>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3</a:t>
            </a:r>
            <a:endParaRPr/>
          </a:p>
        </p:txBody>
      </p:sp>
      <p:sp>
        <p:nvSpPr>
          <p:cNvPr id="531" name="Google Shape;531;p6"/>
          <p:cNvSpPr/>
          <p:nvPr>
            <p:custDataLst>
              <p:tags r:id="rId16"/>
            </p:custDataLst>
          </p:nvPr>
        </p:nvSpPr>
        <p:spPr>
          <a:xfrm>
            <a:off x="5462590" y="1026473"/>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4</a:t>
            </a:r>
            <a:endParaRPr/>
          </a:p>
        </p:txBody>
      </p:sp>
      <p:sp>
        <p:nvSpPr>
          <p:cNvPr id="532" name="Google Shape;532;p6"/>
          <p:cNvSpPr/>
          <p:nvPr>
            <p:custDataLst>
              <p:tags r:id="rId17"/>
            </p:custDataLst>
          </p:nvPr>
        </p:nvSpPr>
        <p:spPr>
          <a:xfrm>
            <a:off x="7120683" y="1026473"/>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5</a:t>
            </a:r>
            <a:endParaRPr/>
          </a:p>
        </p:txBody>
      </p:sp>
      <p:sp>
        <p:nvSpPr>
          <p:cNvPr id="533" name="Google Shape;533;p6"/>
          <p:cNvSpPr/>
          <p:nvPr>
            <p:custDataLst>
              <p:tags r:id="rId18"/>
            </p:custDataLst>
          </p:nvPr>
        </p:nvSpPr>
        <p:spPr>
          <a:xfrm>
            <a:off x="320040" y="2697951"/>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6</a:t>
            </a:r>
            <a:endParaRPr/>
          </a:p>
        </p:txBody>
      </p:sp>
      <p:sp>
        <p:nvSpPr>
          <p:cNvPr id="534" name="Google Shape;534;p6"/>
          <p:cNvSpPr/>
          <p:nvPr>
            <p:custDataLst>
              <p:tags r:id="rId19"/>
            </p:custDataLst>
          </p:nvPr>
        </p:nvSpPr>
        <p:spPr>
          <a:xfrm>
            <a:off x="1983518" y="2659873"/>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7</a:t>
            </a:r>
            <a:endParaRPr/>
          </a:p>
        </p:txBody>
      </p:sp>
      <p:sp>
        <p:nvSpPr>
          <p:cNvPr id="535" name="Google Shape;535;p6"/>
          <p:cNvSpPr/>
          <p:nvPr>
            <p:custDataLst>
              <p:tags r:id="rId20"/>
            </p:custDataLst>
          </p:nvPr>
        </p:nvSpPr>
        <p:spPr>
          <a:xfrm>
            <a:off x="3799112" y="2697951"/>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8</a:t>
            </a:r>
            <a:endParaRPr/>
          </a:p>
        </p:txBody>
      </p:sp>
      <p:sp>
        <p:nvSpPr>
          <p:cNvPr id="536" name="Google Shape;536;p6"/>
          <p:cNvSpPr/>
          <p:nvPr>
            <p:custDataLst>
              <p:tags r:id="rId21"/>
            </p:custDataLst>
          </p:nvPr>
        </p:nvSpPr>
        <p:spPr>
          <a:xfrm>
            <a:off x="5462590" y="2703931"/>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9</a:t>
            </a:r>
            <a:endParaRPr/>
          </a:p>
        </p:txBody>
      </p:sp>
      <p:sp>
        <p:nvSpPr>
          <p:cNvPr id="537" name="Google Shape;537;p6"/>
          <p:cNvSpPr/>
          <p:nvPr>
            <p:custDataLst>
              <p:tags r:id="rId22"/>
            </p:custDataLst>
          </p:nvPr>
        </p:nvSpPr>
        <p:spPr>
          <a:xfrm>
            <a:off x="7097481" y="2697951"/>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1" i="0" u="none" strike="noStrike" cap="none">
              <a:solidFill>
                <a:schemeClr val="lt1"/>
              </a:solidFill>
              <a:latin typeface="Arial"/>
              <a:ea typeface="Arial"/>
              <a:cs typeface="Arial"/>
              <a:sym typeface="Arial"/>
            </a:endParaRPr>
          </a:p>
        </p:txBody>
      </p:sp>
      <p:sp>
        <p:nvSpPr>
          <p:cNvPr id="538" name="Google Shape;538;p6"/>
          <p:cNvSpPr txBox="1"/>
          <p:nvPr>
            <p:custDataLst>
              <p:tags r:id="rId23"/>
            </p:custDataLst>
          </p:nvPr>
        </p:nvSpPr>
        <p:spPr>
          <a:xfrm>
            <a:off x="7080416" y="2708584"/>
            <a:ext cx="492042"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Arial"/>
                <a:ea typeface="Arial"/>
                <a:cs typeface="Arial"/>
                <a:sym typeface="Arial"/>
              </a:rPr>
              <a:t>10</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2"/>
          <p:cNvSpPr txBox="1">
            <a:spLocks noGrp="1"/>
          </p:cNvSpPr>
          <p:nvPr>
            <p:ph type="title"/>
            <p:custDataLst>
              <p:tags r:id="rId1"/>
            </p:custDataLst>
          </p:nvPr>
        </p:nvSpPr>
        <p:spPr>
          <a:xfrm>
            <a:off x="320040" y="284448"/>
            <a:ext cx="6878202" cy="47364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Qu’entend-on par numérique?</a:t>
            </a:r>
            <a:endParaRPr/>
          </a:p>
        </p:txBody>
      </p:sp>
      <p:sp>
        <p:nvSpPr>
          <p:cNvPr id="77" name="Google Shape;77;p2"/>
          <p:cNvSpPr txBox="1">
            <a:spLocks noGrp="1"/>
          </p:cNvSpPr>
          <p:nvPr>
            <p:ph type="sldNum" idx="12"/>
            <p:custDataLst>
              <p:tags r:id="rId2"/>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2</a:t>
            </a:fld>
            <a:endParaRPr/>
          </a:p>
        </p:txBody>
      </p:sp>
      <p:sp>
        <p:nvSpPr>
          <p:cNvPr id="78" name="Google Shape;78;p2"/>
          <p:cNvSpPr txBox="1"/>
          <p:nvPr>
            <p:custDataLst>
              <p:tags r:id="rId3"/>
            </p:custDataLst>
          </p:nvPr>
        </p:nvSpPr>
        <p:spPr>
          <a:xfrm>
            <a:off x="450166" y="3038886"/>
            <a:ext cx="8440616" cy="440248"/>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et...</a:t>
            </a:r>
            <a:endParaRPr/>
          </a:p>
        </p:txBody>
      </p:sp>
      <p:sp>
        <p:nvSpPr>
          <p:cNvPr id="79" name="Google Shape;79;p2"/>
          <p:cNvSpPr/>
          <p:nvPr>
            <p:custDataLst>
              <p:tags r:id="rId4"/>
            </p:custDataLst>
          </p:nvPr>
        </p:nvSpPr>
        <p:spPr>
          <a:xfrm>
            <a:off x="450166" y="928469"/>
            <a:ext cx="8440616" cy="522480"/>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rial"/>
                <a:ea typeface="Arial"/>
                <a:cs typeface="Arial"/>
                <a:sym typeface="Arial"/>
              </a:rPr>
              <a:t>Le « numérique » ne désigne pas une chose. C’est une manière de faire les choses.</a:t>
            </a:r>
            <a:endParaRPr/>
          </a:p>
        </p:txBody>
      </p:sp>
      <p:sp>
        <p:nvSpPr>
          <p:cNvPr id="80" name="Google Shape;80;p2"/>
          <p:cNvSpPr/>
          <p:nvPr>
            <p:custDataLst>
              <p:tags r:id="rId5"/>
            </p:custDataLst>
          </p:nvPr>
        </p:nvSpPr>
        <p:spPr>
          <a:xfrm>
            <a:off x="450166" y="1554923"/>
            <a:ext cx="844061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Georgia"/>
                <a:ea typeface="Georgia"/>
                <a:cs typeface="Georgia"/>
                <a:sym typeface="Georgia"/>
              </a:rPr>
              <a:t>Le « numérique » concerne :</a:t>
            </a:r>
            <a:endParaRPr/>
          </a:p>
        </p:txBody>
      </p:sp>
      <p:grpSp>
        <p:nvGrpSpPr>
          <p:cNvPr id="81" name="Google Shape;81;p2"/>
          <p:cNvGrpSpPr/>
          <p:nvPr>
            <p:custDataLst>
              <p:tags r:id="rId6"/>
            </p:custDataLst>
          </p:nvPr>
        </p:nvGrpSpPr>
        <p:grpSpPr>
          <a:xfrm>
            <a:off x="450166" y="2037417"/>
            <a:ext cx="8440616" cy="928587"/>
            <a:chOff x="450166" y="1969546"/>
            <a:chExt cx="8440616" cy="928587"/>
          </a:xfrm>
        </p:grpSpPr>
        <p:sp>
          <p:nvSpPr>
            <p:cNvPr id="82" name="Google Shape;82;p2"/>
            <p:cNvSpPr/>
            <p:nvPr/>
          </p:nvSpPr>
          <p:spPr>
            <a:xfrm>
              <a:off x="450166"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gens</a:t>
              </a:r>
              <a:endParaRPr sz="1250" b="0" i="0" u="none" strike="noStrike" cap="none">
                <a:solidFill>
                  <a:schemeClr val="lt1"/>
                </a:solidFill>
                <a:latin typeface="Arial"/>
                <a:ea typeface="Arial"/>
                <a:cs typeface="Arial"/>
                <a:sym typeface="Arial"/>
              </a:endParaRPr>
            </a:p>
          </p:txBody>
        </p:sp>
        <p:sp>
          <p:nvSpPr>
            <p:cNvPr id="83" name="Google Shape;83;p2"/>
            <p:cNvSpPr/>
            <p:nvPr/>
          </p:nvSpPr>
          <p:spPr>
            <a:xfrm>
              <a:off x="1876407"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organismes</a:t>
              </a:r>
              <a:endParaRPr sz="1250" b="0" i="0" u="none" strike="noStrike" cap="none">
                <a:solidFill>
                  <a:schemeClr val="lt1"/>
                </a:solidFill>
                <a:latin typeface="Arial"/>
                <a:ea typeface="Arial"/>
                <a:cs typeface="Arial"/>
                <a:sym typeface="Arial"/>
              </a:endParaRPr>
            </a:p>
          </p:txBody>
        </p:sp>
        <p:sp>
          <p:nvSpPr>
            <p:cNvPr id="84" name="Google Shape;84;p2"/>
            <p:cNvSpPr/>
            <p:nvPr/>
          </p:nvSpPr>
          <p:spPr>
            <a:xfrm>
              <a:off x="3302649"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données</a:t>
              </a:r>
              <a:endParaRPr sz="1250" b="0" i="0" u="none" strike="noStrike" cap="none">
                <a:solidFill>
                  <a:schemeClr val="lt1"/>
                </a:solidFill>
                <a:latin typeface="Arial"/>
                <a:ea typeface="Arial"/>
                <a:cs typeface="Arial"/>
                <a:sym typeface="Arial"/>
              </a:endParaRPr>
            </a:p>
          </p:txBody>
        </p:sp>
        <p:sp>
          <p:nvSpPr>
            <p:cNvPr id="85" name="Google Shape;85;p2"/>
            <p:cNvSpPr/>
            <p:nvPr/>
          </p:nvSpPr>
          <p:spPr>
            <a:xfrm>
              <a:off x="4728890" y="1969546"/>
              <a:ext cx="1309409" cy="924999"/>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dispositifs</a:t>
              </a:r>
              <a:endParaRPr sz="1250" b="0" i="0" u="none" strike="noStrike" cap="none">
                <a:solidFill>
                  <a:schemeClr val="lt1"/>
                </a:solidFill>
                <a:latin typeface="Arial"/>
                <a:ea typeface="Arial"/>
                <a:cs typeface="Arial"/>
                <a:sym typeface="Arial"/>
              </a:endParaRPr>
            </a:p>
          </p:txBody>
        </p:sp>
        <p:sp>
          <p:nvSpPr>
            <p:cNvPr id="86" name="Google Shape;86;p2"/>
            <p:cNvSpPr/>
            <p:nvPr/>
          </p:nvSpPr>
          <p:spPr>
            <a:xfrm>
              <a:off x="6155131" y="1969546"/>
              <a:ext cx="1309409" cy="92858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mentalités</a:t>
              </a:r>
              <a:endParaRPr sz="1250" b="0" i="0" u="none" strike="noStrike" cap="none">
                <a:solidFill>
                  <a:schemeClr val="lt1"/>
                </a:solidFill>
                <a:latin typeface="Arial"/>
                <a:ea typeface="Arial"/>
                <a:cs typeface="Arial"/>
                <a:sym typeface="Arial"/>
              </a:endParaRPr>
            </a:p>
          </p:txBody>
        </p:sp>
        <p:sp>
          <p:nvSpPr>
            <p:cNvPr id="87" name="Google Shape;87;p2"/>
            <p:cNvSpPr/>
            <p:nvPr/>
          </p:nvSpPr>
          <p:spPr>
            <a:xfrm>
              <a:off x="7581373" y="1969546"/>
              <a:ext cx="1309409" cy="92858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2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250" b="0" i="0" u="none" strike="noStrike" cap="none">
                  <a:solidFill>
                    <a:schemeClr val="lt1"/>
                  </a:solidFill>
                  <a:latin typeface="Arial"/>
                  <a:ea typeface="Arial"/>
                  <a:cs typeface="Arial"/>
                  <a:sym typeface="Arial"/>
                </a:rPr>
                <a:t>les processus</a:t>
              </a:r>
              <a:endParaRPr sz="1250" b="0" i="0" u="none" strike="noStrike" cap="none">
                <a:solidFill>
                  <a:schemeClr val="lt1"/>
                </a:solidFill>
                <a:latin typeface="Arial"/>
                <a:ea typeface="Arial"/>
                <a:cs typeface="Arial"/>
                <a:sym typeface="Arial"/>
              </a:endParaRPr>
            </a:p>
          </p:txBody>
        </p:sp>
        <p:grpSp>
          <p:nvGrpSpPr>
            <p:cNvPr id="88" name="Google Shape;88;p2"/>
            <p:cNvGrpSpPr/>
            <p:nvPr/>
          </p:nvGrpSpPr>
          <p:grpSpPr>
            <a:xfrm>
              <a:off x="2324175" y="2085226"/>
              <a:ext cx="419025" cy="501885"/>
              <a:chOff x="2468445" y="1523817"/>
              <a:chExt cx="2804473" cy="2964541"/>
            </a:xfrm>
          </p:grpSpPr>
          <p:sp>
            <p:nvSpPr>
              <p:cNvPr id="89" name="Google Shape;89;p2"/>
              <p:cNvSpPr/>
              <p:nvPr/>
            </p:nvSpPr>
            <p:spPr>
              <a:xfrm>
                <a:off x="2645984" y="1523817"/>
                <a:ext cx="2473325" cy="1547813"/>
              </a:xfrm>
              <a:custGeom>
                <a:avLst/>
                <a:gdLst/>
                <a:ahLst/>
                <a:cxnLst/>
                <a:rect l="l" t="t" r="r" b="b"/>
                <a:pathLst>
                  <a:path w="657" h="411" extrusionOk="0">
                    <a:moveTo>
                      <a:pt x="40" y="411"/>
                    </a:moveTo>
                    <a:cubicBezTo>
                      <a:pt x="40" y="105"/>
                      <a:pt x="40" y="105"/>
                      <a:pt x="40" y="105"/>
                    </a:cubicBezTo>
                    <a:cubicBezTo>
                      <a:pt x="40" y="54"/>
                      <a:pt x="53" y="39"/>
                      <a:pt x="99" y="39"/>
                    </a:cubicBezTo>
                    <a:cubicBezTo>
                      <a:pt x="562" y="39"/>
                      <a:pt x="562" y="39"/>
                      <a:pt x="562" y="39"/>
                    </a:cubicBezTo>
                    <a:cubicBezTo>
                      <a:pt x="606" y="39"/>
                      <a:pt x="621" y="57"/>
                      <a:pt x="621" y="105"/>
                    </a:cubicBezTo>
                    <a:cubicBezTo>
                      <a:pt x="621" y="401"/>
                      <a:pt x="621" y="401"/>
                      <a:pt x="621" y="401"/>
                    </a:cubicBezTo>
                    <a:cubicBezTo>
                      <a:pt x="657" y="377"/>
                      <a:pt x="657" y="377"/>
                      <a:pt x="657" y="377"/>
                    </a:cubicBezTo>
                    <a:cubicBezTo>
                      <a:pt x="657" y="72"/>
                      <a:pt x="657" y="72"/>
                      <a:pt x="657" y="72"/>
                    </a:cubicBezTo>
                    <a:cubicBezTo>
                      <a:pt x="657" y="32"/>
                      <a:pt x="627" y="0"/>
                      <a:pt x="590" y="0"/>
                    </a:cubicBezTo>
                    <a:cubicBezTo>
                      <a:pt x="67" y="0"/>
                      <a:pt x="67" y="0"/>
                      <a:pt x="67" y="0"/>
                    </a:cubicBezTo>
                    <a:cubicBezTo>
                      <a:pt x="30" y="0"/>
                      <a:pt x="0" y="32"/>
                      <a:pt x="0" y="72"/>
                    </a:cubicBezTo>
                    <a:cubicBezTo>
                      <a:pt x="0" y="386"/>
                      <a:pt x="0" y="386"/>
                      <a:pt x="0" y="386"/>
                    </a:cubicBezTo>
                    <a:cubicBezTo>
                      <a:pt x="40" y="411"/>
                      <a:pt x="40" y="411"/>
                      <a:pt x="40" y="411"/>
                    </a:cubicBezTo>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0" name="Google Shape;90;p2"/>
              <p:cNvSpPr/>
              <p:nvPr/>
            </p:nvSpPr>
            <p:spPr>
              <a:xfrm>
                <a:off x="3887030" y="2286495"/>
                <a:ext cx="1385888" cy="2201863"/>
              </a:xfrm>
              <a:custGeom>
                <a:avLst/>
                <a:gdLst/>
                <a:ahLst/>
                <a:cxnLst/>
                <a:rect l="l" t="t" r="r" b="b"/>
                <a:pathLst>
                  <a:path w="368" h="585" extrusionOk="0">
                    <a:moveTo>
                      <a:pt x="4" y="243"/>
                    </a:moveTo>
                    <a:cubicBezTo>
                      <a:pt x="4" y="217"/>
                      <a:pt x="16" y="200"/>
                      <a:pt x="53" y="202"/>
                    </a:cubicBezTo>
                    <a:cubicBezTo>
                      <a:pt x="107" y="203"/>
                      <a:pt x="213" y="216"/>
                      <a:pt x="331" y="131"/>
                    </a:cubicBezTo>
                    <a:cubicBezTo>
                      <a:pt x="354" y="115"/>
                      <a:pt x="368" y="136"/>
                      <a:pt x="355" y="157"/>
                    </a:cubicBezTo>
                    <a:cubicBezTo>
                      <a:pt x="328" y="189"/>
                      <a:pt x="278" y="229"/>
                      <a:pt x="200" y="261"/>
                    </a:cubicBezTo>
                    <a:cubicBezTo>
                      <a:pt x="282" y="540"/>
                      <a:pt x="0" y="585"/>
                      <a:pt x="5" y="442"/>
                    </a:cubicBezTo>
                    <a:cubicBezTo>
                      <a:pt x="5" y="446"/>
                      <a:pt x="4" y="243"/>
                      <a:pt x="4" y="243"/>
                    </a:cubicBezTo>
                    <a:moveTo>
                      <a:pt x="14" y="84"/>
                    </a:moveTo>
                    <a:cubicBezTo>
                      <a:pt x="14" y="130"/>
                      <a:pt x="54" y="168"/>
                      <a:pt x="104" y="168"/>
                    </a:cubicBezTo>
                    <a:cubicBezTo>
                      <a:pt x="153" y="168"/>
                      <a:pt x="194" y="130"/>
                      <a:pt x="194" y="84"/>
                    </a:cubicBezTo>
                    <a:cubicBezTo>
                      <a:pt x="194" y="37"/>
                      <a:pt x="153" y="0"/>
                      <a:pt x="104" y="0"/>
                    </a:cubicBezTo>
                    <a:cubicBezTo>
                      <a:pt x="54" y="0"/>
                      <a:pt x="14" y="37"/>
                      <a:pt x="14" y="84"/>
                    </a:cubicBezTo>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1" name="Google Shape;91;p2"/>
              <p:cNvSpPr/>
              <p:nvPr/>
            </p:nvSpPr>
            <p:spPr>
              <a:xfrm>
                <a:off x="2468445" y="2276970"/>
                <a:ext cx="2052638" cy="2206625"/>
              </a:xfrm>
              <a:custGeom>
                <a:avLst/>
                <a:gdLst/>
                <a:ahLst/>
                <a:cxnLst/>
                <a:rect l="l" t="t" r="r" b="b"/>
                <a:pathLst>
                  <a:path w="544" h="585" extrusionOk="0">
                    <a:moveTo>
                      <a:pt x="529" y="243"/>
                    </a:moveTo>
                    <a:cubicBezTo>
                      <a:pt x="520" y="265"/>
                      <a:pt x="499" y="296"/>
                      <a:pt x="455" y="306"/>
                    </a:cubicBezTo>
                    <a:cubicBezTo>
                      <a:pt x="410" y="316"/>
                      <a:pt x="396" y="309"/>
                      <a:pt x="364" y="301"/>
                    </a:cubicBezTo>
                    <a:cubicBezTo>
                      <a:pt x="363" y="361"/>
                      <a:pt x="363" y="445"/>
                      <a:pt x="363" y="442"/>
                    </a:cubicBezTo>
                    <a:cubicBezTo>
                      <a:pt x="368" y="585"/>
                      <a:pt x="86" y="541"/>
                      <a:pt x="168" y="262"/>
                    </a:cubicBezTo>
                    <a:cubicBezTo>
                      <a:pt x="90" y="230"/>
                      <a:pt x="40" y="189"/>
                      <a:pt x="13" y="157"/>
                    </a:cubicBezTo>
                    <a:cubicBezTo>
                      <a:pt x="0" y="137"/>
                      <a:pt x="14" y="116"/>
                      <a:pt x="36" y="131"/>
                    </a:cubicBezTo>
                    <a:cubicBezTo>
                      <a:pt x="155" y="216"/>
                      <a:pt x="261" y="204"/>
                      <a:pt x="315" y="202"/>
                    </a:cubicBezTo>
                    <a:cubicBezTo>
                      <a:pt x="334" y="201"/>
                      <a:pt x="346" y="206"/>
                      <a:pt x="354" y="213"/>
                    </a:cubicBezTo>
                    <a:cubicBezTo>
                      <a:pt x="355" y="215"/>
                      <a:pt x="357" y="216"/>
                      <a:pt x="358" y="217"/>
                    </a:cubicBezTo>
                    <a:cubicBezTo>
                      <a:pt x="413" y="268"/>
                      <a:pt x="459" y="278"/>
                      <a:pt x="498" y="224"/>
                    </a:cubicBezTo>
                    <a:cubicBezTo>
                      <a:pt x="518" y="196"/>
                      <a:pt x="544" y="207"/>
                      <a:pt x="529" y="243"/>
                    </a:cubicBezTo>
                    <a:close/>
                    <a:moveTo>
                      <a:pt x="274" y="168"/>
                    </a:moveTo>
                    <a:cubicBezTo>
                      <a:pt x="324" y="168"/>
                      <a:pt x="364" y="130"/>
                      <a:pt x="364" y="84"/>
                    </a:cubicBezTo>
                    <a:cubicBezTo>
                      <a:pt x="364" y="38"/>
                      <a:pt x="324" y="0"/>
                      <a:pt x="274" y="0"/>
                    </a:cubicBezTo>
                    <a:cubicBezTo>
                      <a:pt x="225" y="0"/>
                      <a:pt x="184" y="38"/>
                      <a:pt x="184" y="84"/>
                    </a:cubicBezTo>
                    <a:cubicBezTo>
                      <a:pt x="184" y="130"/>
                      <a:pt x="225" y="168"/>
                      <a:pt x="274" y="168"/>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grpSp>
        <p:sp>
          <p:nvSpPr>
            <p:cNvPr id="92" name="Google Shape;92;p2"/>
            <p:cNvSpPr/>
            <p:nvPr/>
          </p:nvSpPr>
          <p:spPr>
            <a:xfrm>
              <a:off x="3766719" y="2125880"/>
              <a:ext cx="407220" cy="350631"/>
            </a:xfrm>
            <a:custGeom>
              <a:avLst/>
              <a:gdLst/>
              <a:ahLst/>
              <a:cxnLst/>
              <a:rect l="l" t="t" r="r" b="b"/>
              <a:pathLst>
                <a:path w="1453" h="1088" extrusionOk="0">
                  <a:moveTo>
                    <a:pt x="1091" y="89"/>
                  </a:moveTo>
                  <a:lnTo>
                    <a:pt x="1091" y="906"/>
                  </a:lnTo>
                  <a:lnTo>
                    <a:pt x="1273" y="906"/>
                  </a:lnTo>
                  <a:lnTo>
                    <a:pt x="1273" y="89"/>
                  </a:lnTo>
                  <a:lnTo>
                    <a:pt x="1091" y="89"/>
                  </a:lnTo>
                  <a:close/>
                  <a:moveTo>
                    <a:pt x="817" y="363"/>
                  </a:moveTo>
                  <a:lnTo>
                    <a:pt x="817" y="906"/>
                  </a:lnTo>
                  <a:lnTo>
                    <a:pt x="999" y="906"/>
                  </a:lnTo>
                  <a:lnTo>
                    <a:pt x="999" y="363"/>
                  </a:lnTo>
                  <a:lnTo>
                    <a:pt x="817" y="363"/>
                  </a:lnTo>
                  <a:close/>
                  <a:moveTo>
                    <a:pt x="92" y="999"/>
                  </a:moveTo>
                  <a:lnTo>
                    <a:pt x="92" y="0"/>
                  </a:lnTo>
                  <a:lnTo>
                    <a:pt x="0" y="0"/>
                  </a:lnTo>
                  <a:lnTo>
                    <a:pt x="0" y="1088"/>
                  </a:lnTo>
                  <a:lnTo>
                    <a:pt x="1453" y="1088"/>
                  </a:lnTo>
                  <a:lnTo>
                    <a:pt x="1453" y="999"/>
                  </a:lnTo>
                  <a:lnTo>
                    <a:pt x="92" y="999"/>
                  </a:lnTo>
                  <a:close/>
                  <a:moveTo>
                    <a:pt x="545" y="181"/>
                  </a:moveTo>
                  <a:lnTo>
                    <a:pt x="545" y="906"/>
                  </a:lnTo>
                  <a:lnTo>
                    <a:pt x="727" y="906"/>
                  </a:lnTo>
                  <a:lnTo>
                    <a:pt x="727" y="181"/>
                  </a:lnTo>
                  <a:lnTo>
                    <a:pt x="545" y="181"/>
                  </a:lnTo>
                  <a:close/>
                  <a:moveTo>
                    <a:pt x="274" y="545"/>
                  </a:moveTo>
                  <a:lnTo>
                    <a:pt x="274" y="906"/>
                  </a:lnTo>
                  <a:lnTo>
                    <a:pt x="456" y="906"/>
                  </a:lnTo>
                  <a:lnTo>
                    <a:pt x="456" y="545"/>
                  </a:lnTo>
                  <a:lnTo>
                    <a:pt x="274" y="545"/>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3" name="Google Shape;93;p2"/>
            <p:cNvSpPr/>
            <p:nvPr/>
          </p:nvSpPr>
          <p:spPr>
            <a:xfrm>
              <a:off x="5155790" y="2138991"/>
              <a:ext cx="444391" cy="343657"/>
            </a:xfrm>
            <a:custGeom>
              <a:avLst/>
              <a:gdLst/>
              <a:ahLst/>
              <a:cxnLst/>
              <a:rect l="l" t="t" r="r" b="b"/>
              <a:pathLst>
                <a:path w="950" h="633" extrusionOk="0">
                  <a:moveTo>
                    <a:pt x="435" y="586"/>
                  </a:moveTo>
                  <a:cubicBezTo>
                    <a:pt x="427" y="578"/>
                    <a:pt x="427" y="578"/>
                    <a:pt x="427" y="578"/>
                  </a:cubicBezTo>
                  <a:cubicBezTo>
                    <a:pt x="435" y="570"/>
                    <a:pt x="435" y="570"/>
                    <a:pt x="435" y="570"/>
                  </a:cubicBezTo>
                  <a:cubicBezTo>
                    <a:pt x="515" y="570"/>
                    <a:pt x="515" y="570"/>
                    <a:pt x="515" y="570"/>
                  </a:cubicBezTo>
                  <a:cubicBezTo>
                    <a:pt x="522" y="578"/>
                    <a:pt x="522" y="578"/>
                    <a:pt x="522" y="578"/>
                  </a:cubicBezTo>
                  <a:cubicBezTo>
                    <a:pt x="515" y="586"/>
                    <a:pt x="515" y="586"/>
                    <a:pt x="515" y="586"/>
                  </a:cubicBezTo>
                  <a:lnTo>
                    <a:pt x="435" y="586"/>
                  </a:lnTo>
                  <a:close/>
                  <a:moveTo>
                    <a:pt x="79" y="538"/>
                  </a:moveTo>
                  <a:cubicBezTo>
                    <a:pt x="0" y="538"/>
                    <a:pt x="0" y="538"/>
                    <a:pt x="0" y="538"/>
                  </a:cubicBezTo>
                  <a:cubicBezTo>
                    <a:pt x="0" y="586"/>
                    <a:pt x="0" y="586"/>
                    <a:pt x="0" y="586"/>
                  </a:cubicBezTo>
                  <a:cubicBezTo>
                    <a:pt x="0" y="599"/>
                    <a:pt x="8" y="610"/>
                    <a:pt x="23" y="619"/>
                  </a:cubicBezTo>
                  <a:cubicBezTo>
                    <a:pt x="39" y="629"/>
                    <a:pt x="57" y="633"/>
                    <a:pt x="79" y="633"/>
                  </a:cubicBezTo>
                  <a:cubicBezTo>
                    <a:pt x="871" y="633"/>
                    <a:pt x="871" y="633"/>
                    <a:pt x="871" y="633"/>
                  </a:cubicBezTo>
                  <a:cubicBezTo>
                    <a:pt x="893" y="633"/>
                    <a:pt x="911" y="629"/>
                    <a:pt x="927" y="619"/>
                  </a:cubicBezTo>
                  <a:cubicBezTo>
                    <a:pt x="942" y="610"/>
                    <a:pt x="950" y="599"/>
                    <a:pt x="950" y="586"/>
                  </a:cubicBezTo>
                  <a:cubicBezTo>
                    <a:pt x="950" y="538"/>
                    <a:pt x="950" y="538"/>
                    <a:pt x="950" y="538"/>
                  </a:cubicBezTo>
                  <a:cubicBezTo>
                    <a:pt x="871" y="538"/>
                    <a:pt x="871" y="538"/>
                    <a:pt x="871" y="538"/>
                  </a:cubicBezTo>
                  <a:lnTo>
                    <a:pt x="79" y="538"/>
                  </a:lnTo>
                  <a:close/>
                  <a:moveTo>
                    <a:pt x="195" y="68"/>
                  </a:moveTo>
                  <a:cubicBezTo>
                    <a:pt x="206" y="63"/>
                    <a:pt x="206" y="63"/>
                    <a:pt x="206" y="63"/>
                  </a:cubicBezTo>
                  <a:cubicBezTo>
                    <a:pt x="744" y="63"/>
                    <a:pt x="744" y="63"/>
                    <a:pt x="744" y="63"/>
                  </a:cubicBezTo>
                  <a:cubicBezTo>
                    <a:pt x="755" y="68"/>
                    <a:pt x="755" y="68"/>
                    <a:pt x="755" y="68"/>
                  </a:cubicBezTo>
                  <a:cubicBezTo>
                    <a:pt x="760" y="79"/>
                    <a:pt x="760" y="79"/>
                    <a:pt x="760" y="79"/>
                  </a:cubicBezTo>
                  <a:cubicBezTo>
                    <a:pt x="760" y="427"/>
                    <a:pt x="760" y="427"/>
                    <a:pt x="760" y="427"/>
                  </a:cubicBezTo>
                  <a:cubicBezTo>
                    <a:pt x="755" y="439"/>
                    <a:pt x="755" y="439"/>
                    <a:pt x="755" y="439"/>
                  </a:cubicBezTo>
                  <a:cubicBezTo>
                    <a:pt x="744" y="443"/>
                    <a:pt x="744" y="443"/>
                    <a:pt x="744" y="443"/>
                  </a:cubicBezTo>
                  <a:cubicBezTo>
                    <a:pt x="206" y="443"/>
                    <a:pt x="206" y="443"/>
                    <a:pt x="206" y="443"/>
                  </a:cubicBezTo>
                  <a:cubicBezTo>
                    <a:pt x="195" y="439"/>
                    <a:pt x="195" y="439"/>
                    <a:pt x="195" y="439"/>
                  </a:cubicBezTo>
                  <a:cubicBezTo>
                    <a:pt x="190" y="427"/>
                    <a:pt x="190" y="427"/>
                    <a:pt x="190" y="427"/>
                  </a:cubicBezTo>
                  <a:cubicBezTo>
                    <a:pt x="190" y="79"/>
                    <a:pt x="190" y="79"/>
                    <a:pt x="190" y="79"/>
                  </a:cubicBezTo>
                  <a:lnTo>
                    <a:pt x="195" y="68"/>
                  </a:lnTo>
                  <a:close/>
                  <a:moveTo>
                    <a:pt x="744" y="507"/>
                  </a:moveTo>
                  <a:cubicBezTo>
                    <a:pt x="766" y="507"/>
                    <a:pt x="785" y="499"/>
                    <a:pt x="800" y="483"/>
                  </a:cubicBezTo>
                  <a:cubicBezTo>
                    <a:pt x="816" y="468"/>
                    <a:pt x="823" y="449"/>
                    <a:pt x="823" y="427"/>
                  </a:cubicBezTo>
                  <a:cubicBezTo>
                    <a:pt x="823" y="79"/>
                    <a:pt x="823" y="79"/>
                    <a:pt x="823" y="79"/>
                  </a:cubicBezTo>
                  <a:cubicBezTo>
                    <a:pt x="823" y="57"/>
                    <a:pt x="816" y="39"/>
                    <a:pt x="800" y="23"/>
                  </a:cubicBezTo>
                  <a:cubicBezTo>
                    <a:pt x="785" y="8"/>
                    <a:pt x="766" y="0"/>
                    <a:pt x="744" y="0"/>
                  </a:cubicBezTo>
                  <a:cubicBezTo>
                    <a:pt x="206" y="0"/>
                    <a:pt x="206" y="0"/>
                    <a:pt x="206" y="0"/>
                  </a:cubicBezTo>
                  <a:cubicBezTo>
                    <a:pt x="184" y="0"/>
                    <a:pt x="165" y="8"/>
                    <a:pt x="150" y="23"/>
                  </a:cubicBezTo>
                  <a:cubicBezTo>
                    <a:pt x="134" y="39"/>
                    <a:pt x="127" y="57"/>
                    <a:pt x="127" y="79"/>
                  </a:cubicBezTo>
                  <a:cubicBezTo>
                    <a:pt x="127" y="427"/>
                    <a:pt x="127" y="427"/>
                    <a:pt x="127" y="427"/>
                  </a:cubicBezTo>
                  <a:cubicBezTo>
                    <a:pt x="127" y="449"/>
                    <a:pt x="134" y="468"/>
                    <a:pt x="150" y="483"/>
                  </a:cubicBezTo>
                  <a:cubicBezTo>
                    <a:pt x="165" y="499"/>
                    <a:pt x="184" y="507"/>
                    <a:pt x="206" y="507"/>
                  </a:cubicBezTo>
                  <a:lnTo>
                    <a:pt x="744" y="507"/>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4" name="Google Shape;94;p2"/>
            <p:cNvSpPr/>
            <p:nvPr/>
          </p:nvSpPr>
          <p:spPr>
            <a:xfrm>
              <a:off x="914706" y="2106821"/>
              <a:ext cx="377545" cy="369690"/>
            </a:xfrm>
            <a:custGeom>
              <a:avLst/>
              <a:gdLst/>
              <a:ahLst/>
              <a:cxnLst/>
              <a:rect l="l" t="t" r="r" b="b"/>
              <a:pathLst>
                <a:path w="1339" h="1346" extrusionOk="0">
                  <a:moveTo>
                    <a:pt x="1016" y="909"/>
                  </a:moveTo>
                  <a:cubicBezTo>
                    <a:pt x="1016" y="1295"/>
                    <a:pt x="1016" y="1295"/>
                    <a:pt x="1016" y="1295"/>
                  </a:cubicBezTo>
                  <a:cubicBezTo>
                    <a:pt x="1016" y="1310"/>
                    <a:pt x="1012" y="1322"/>
                    <a:pt x="1002" y="1331"/>
                  </a:cubicBezTo>
                  <a:cubicBezTo>
                    <a:pt x="993" y="1341"/>
                    <a:pt x="981" y="1346"/>
                    <a:pt x="965" y="1346"/>
                  </a:cubicBezTo>
                  <a:cubicBezTo>
                    <a:pt x="950" y="1346"/>
                    <a:pt x="938" y="1341"/>
                    <a:pt x="927" y="1331"/>
                  </a:cubicBezTo>
                  <a:cubicBezTo>
                    <a:pt x="917" y="1322"/>
                    <a:pt x="912" y="1310"/>
                    <a:pt x="912" y="1295"/>
                  </a:cubicBezTo>
                  <a:cubicBezTo>
                    <a:pt x="912" y="909"/>
                    <a:pt x="912" y="909"/>
                    <a:pt x="912" y="909"/>
                  </a:cubicBezTo>
                  <a:cubicBezTo>
                    <a:pt x="767" y="909"/>
                    <a:pt x="767" y="909"/>
                    <a:pt x="767" y="909"/>
                  </a:cubicBezTo>
                  <a:cubicBezTo>
                    <a:pt x="918" y="402"/>
                    <a:pt x="918" y="402"/>
                    <a:pt x="918" y="402"/>
                  </a:cubicBezTo>
                  <a:cubicBezTo>
                    <a:pt x="892" y="402"/>
                    <a:pt x="892" y="402"/>
                    <a:pt x="892" y="402"/>
                  </a:cubicBezTo>
                  <a:cubicBezTo>
                    <a:pt x="875" y="459"/>
                    <a:pt x="862" y="505"/>
                    <a:pt x="851" y="541"/>
                  </a:cubicBezTo>
                  <a:cubicBezTo>
                    <a:pt x="841" y="577"/>
                    <a:pt x="830" y="611"/>
                    <a:pt x="820" y="644"/>
                  </a:cubicBezTo>
                  <a:cubicBezTo>
                    <a:pt x="810" y="677"/>
                    <a:pt x="803" y="698"/>
                    <a:pt x="802" y="705"/>
                  </a:cubicBezTo>
                  <a:cubicBezTo>
                    <a:pt x="795" y="726"/>
                    <a:pt x="781" y="737"/>
                    <a:pt x="758" y="737"/>
                  </a:cubicBezTo>
                  <a:cubicBezTo>
                    <a:pt x="747" y="734"/>
                    <a:pt x="747" y="734"/>
                    <a:pt x="747" y="734"/>
                  </a:cubicBezTo>
                  <a:cubicBezTo>
                    <a:pt x="727" y="726"/>
                    <a:pt x="716" y="713"/>
                    <a:pt x="716" y="694"/>
                  </a:cubicBezTo>
                  <a:cubicBezTo>
                    <a:pt x="716" y="688"/>
                    <a:pt x="717" y="684"/>
                    <a:pt x="719" y="680"/>
                  </a:cubicBezTo>
                  <a:cubicBezTo>
                    <a:pt x="720" y="676"/>
                    <a:pt x="725" y="663"/>
                    <a:pt x="730" y="642"/>
                  </a:cubicBezTo>
                  <a:cubicBezTo>
                    <a:pt x="736" y="620"/>
                    <a:pt x="744" y="593"/>
                    <a:pt x="753" y="562"/>
                  </a:cubicBezTo>
                  <a:cubicBezTo>
                    <a:pt x="762" y="531"/>
                    <a:pt x="772" y="497"/>
                    <a:pt x="783" y="460"/>
                  </a:cubicBezTo>
                  <a:cubicBezTo>
                    <a:pt x="794" y="424"/>
                    <a:pt x="804" y="388"/>
                    <a:pt x="816" y="354"/>
                  </a:cubicBezTo>
                  <a:cubicBezTo>
                    <a:pt x="823" y="328"/>
                    <a:pt x="839" y="304"/>
                    <a:pt x="864" y="284"/>
                  </a:cubicBezTo>
                  <a:cubicBezTo>
                    <a:pt x="888" y="262"/>
                    <a:pt x="913" y="252"/>
                    <a:pt x="940" y="252"/>
                  </a:cubicBezTo>
                  <a:cubicBezTo>
                    <a:pt x="1116" y="252"/>
                    <a:pt x="1116" y="252"/>
                    <a:pt x="1116" y="252"/>
                  </a:cubicBezTo>
                  <a:cubicBezTo>
                    <a:pt x="1143" y="252"/>
                    <a:pt x="1170" y="262"/>
                    <a:pt x="1194" y="284"/>
                  </a:cubicBezTo>
                  <a:cubicBezTo>
                    <a:pt x="1217" y="304"/>
                    <a:pt x="1234" y="328"/>
                    <a:pt x="1243" y="354"/>
                  </a:cubicBezTo>
                  <a:cubicBezTo>
                    <a:pt x="1252" y="388"/>
                    <a:pt x="1263" y="424"/>
                    <a:pt x="1273" y="460"/>
                  </a:cubicBezTo>
                  <a:cubicBezTo>
                    <a:pt x="1283" y="497"/>
                    <a:pt x="1294" y="531"/>
                    <a:pt x="1302" y="562"/>
                  </a:cubicBezTo>
                  <a:cubicBezTo>
                    <a:pt x="1312" y="593"/>
                    <a:pt x="1319" y="620"/>
                    <a:pt x="1326" y="642"/>
                  </a:cubicBezTo>
                  <a:cubicBezTo>
                    <a:pt x="1331" y="663"/>
                    <a:pt x="1335" y="676"/>
                    <a:pt x="1337" y="680"/>
                  </a:cubicBezTo>
                  <a:cubicBezTo>
                    <a:pt x="1339" y="691"/>
                    <a:pt x="1339" y="691"/>
                    <a:pt x="1339" y="691"/>
                  </a:cubicBezTo>
                  <a:cubicBezTo>
                    <a:pt x="1339" y="714"/>
                    <a:pt x="1329" y="728"/>
                    <a:pt x="1308" y="734"/>
                  </a:cubicBezTo>
                  <a:cubicBezTo>
                    <a:pt x="1297" y="737"/>
                    <a:pt x="1297" y="737"/>
                    <a:pt x="1297" y="737"/>
                  </a:cubicBezTo>
                  <a:cubicBezTo>
                    <a:pt x="1275" y="737"/>
                    <a:pt x="1260" y="726"/>
                    <a:pt x="1255" y="705"/>
                  </a:cubicBezTo>
                  <a:cubicBezTo>
                    <a:pt x="1252" y="698"/>
                    <a:pt x="1246" y="677"/>
                    <a:pt x="1238" y="644"/>
                  </a:cubicBezTo>
                  <a:cubicBezTo>
                    <a:pt x="1228" y="611"/>
                    <a:pt x="1218" y="577"/>
                    <a:pt x="1206" y="541"/>
                  </a:cubicBezTo>
                  <a:cubicBezTo>
                    <a:pt x="1194" y="505"/>
                    <a:pt x="1181" y="459"/>
                    <a:pt x="1164" y="402"/>
                  </a:cubicBezTo>
                  <a:cubicBezTo>
                    <a:pt x="1139" y="402"/>
                    <a:pt x="1139" y="402"/>
                    <a:pt x="1139" y="402"/>
                  </a:cubicBezTo>
                  <a:cubicBezTo>
                    <a:pt x="1289" y="909"/>
                    <a:pt x="1289" y="909"/>
                    <a:pt x="1289" y="909"/>
                  </a:cubicBezTo>
                  <a:cubicBezTo>
                    <a:pt x="1147" y="909"/>
                    <a:pt x="1147" y="909"/>
                    <a:pt x="1147" y="909"/>
                  </a:cubicBezTo>
                  <a:cubicBezTo>
                    <a:pt x="1147" y="1295"/>
                    <a:pt x="1147" y="1295"/>
                    <a:pt x="1147" y="1295"/>
                  </a:cubicBezTo>
                  <a:cubicBezTo>
                    <a:pt x="1147" y="1310"/>
                    <a:pt x="1142" y="1322"/>
                    <a:pt x="1131" y="1331"/>
                  </a:cubicBezTo>
                  <a:cubicBezTo>
                    <a:pt x="1121" y="1341"/>
                    <a:pt x="1109" y="1346"/>
                    <a:pt x="1093" y="1346"/>
                  </a:cubicBezTo>
                  <a:cubicBezTo>
                    <a:pt x="1078" y="1346"/>
                    <a:pt x="1066" y="1341"/>
                    <a:pt x="1056" y="1331"/>
                  </a:cubicBezTo>
                  <a:cubicBezTo>
                    <a:pt x="1047" y="1322"/>
                    <a:pt x="1043" y="1310"/>
                    <a:pt x="1043" y="1295"/>
                  </a:cubicBezTo>
                  <a:cubicBezTo>
                    <a:pt x="1043" y="909"/>
                    <a:pt x="1043" y="909"/>
                    <a:pt x="1043" y="909"/>
                  </a:cubicBezTo>
                  <a:lnTo>
                    <a:pt x="1016" y="909"/>
                  </a:lnTo>
                  <a:close/>
                  <a:moveTo>
                    <a:pt x="1031" y="221"/>
                  </a:moveTo>
                  <a:cubicBezTo>
                    <a:pt x="1061" y="221"/>
                    <a:pt x="1087" y="211"/>
                    <a:pt x="1107" y="190"/>
                  </a:cubicBezTo>
                  <a:cubicBezTo>
                    <a:pt x="1128" y="169"/>
                    <a:pt x="1139" y="143"/>
                    <a:pt x="1139" y="111"/>
                  </a:cubicBezTo>
                  <a:cubicBezTo>
                    <a:pt x="1139" y="80"/>
                    <a:pt x="1128" y="55"/>
                    <a:pt x="1107" y="33"/>
                  </a:cubicBezTo>
                  <a:cubicBezTo>
                    <a:pt x="1087" y="11"/>
                    <a:pt x="1061" y="0"/>
                    <a:pt x="1031" y="0"/>
                  </a:cubicBezTo>
                  <a:cubicBezTo>
                    <a:pt x="998" y="0"/>
                    <a:pt x="972" y="11"/>
                    <a:pt x="950" y="33"/>
                  </a:cubicBezTo>
                  <a:cubicBezTo>
                    <a:pt x="928" y="55"/>
                    <a:pt x="918" y="80"/>
                    <a:pt x="918" y="111"/>
                  </a:cubicBezTo>
                  <a:cubicBezTo>
                    <a:pt x="918" y="143"/>
                    <a:pt x="928" y="169"/>
                    <a:pt x="950" y="190"/>
                  </a:cubicBezTo>
                  <a:cubicBezTo>
                    <a:pt x="972" y="211"/>
                    <a:pt x="999" y="221"/>
                    <a:pt x="1031" y="221"/>
                  </a:cubicBezTo>
                  <a:close/>
                  <a:moveTo>
                    <a:pt x="142" y="249"/>
                  </a:moveTo>
                  <a:cubicBezTo>
                    <a:pt x="103" y="249"/>
                    <a:pt x="71" y="263"/>
                    <a:pt x="42" y="291"/>
                  </a:cubicBezTo>
                  <a:cubicBezTo>
                    <a:pt x="14" y="320"/>
                    <a:pt x="0" y="353"/>
                    <a:pt x="0" y="391"/>
                  </a:cubicBezTo>
                  <a:cubicBezTo>
                    <a:pt x="0" y="737"/>
                    <a:pt x="0" y="737"/>
                    <a:pt x="0" y="737"/>
                  </a:cubicBezTo>
                  <a:cubicBezTo>
                    <a:pt x="0" y="750"/>
                    <a:pt x="4" y="762"/>
                    <a:pt x="14" y="771"/>
                  </a:cubicBezTo>
                  <a:cubicBezTo>
                    <a:pt x="24" y="780"/>
                    <a:pt x="35" y="784"/>
                    <a:pt x="48" y="784"/>
                  </a:cubicBezTo>
                  <a:cubicBezTo>
                    <a:pt x="63" y="784"/>
                    <a:pt x="75" y="780"/>
                    <a:pt x="84" y="771"/>
                  </a:cubicBezTo>
                  <a:cubicBezTo>
                    <a:pt x="92" y="762"/>
                    <a:pt x="96" y="750"/>
                    <a:pt x="96" y="737"/>
                  </a:cubicBezTo>
                  <a:cubicBezTo>
                    <a:pt x="96" y="428"/>
                    <a:pt x="96" y="428"/>
                    <a:pt x="96" y="428"/>
                  </a:cubicBezTo>
                  <a:cubicBezTo>
                    <a:pt x="121" y="428"/>
                    <a:pt x="121" y="428"/>
                    <a:pt x="121" y="428"/>
                  </a:cubicBezTo>
                  <a:cubicBezTo>
                    <a:pt x="121" y="1283"/>
                    <a:pt x="121" y="1283"/>
                    <a:pt x="121" y="1283"/>
                  </a:cubicBezTo>
                  <a:cubicBezTo>
                    <a:pt x="121" y="1300"/>
                    <a:pt x="129" y="1315"/>
                    <a:pt x="142" y="1327"/>
                  </a:cubicBezTo>
                  <a:cubicBezTo>
                    <a:pt x="155" y="1340"/>
                    <a:pt x="170" y="1346"/>
                    <a:pt x="187" y="1346"/>
                  </a:cubicBezTo>
                  <a:cubicBezTo>
                    <a:pt x="206" y="1346"/>
                    <a:pt x="221" y="1340"/>
                    <a:pt x="233" y="1327"/>
                  </a:cubicBezTo>
                  <a:cubicBezTo>
                    <a:pt x="247" y="1315"/>
                    <a:pt x="252" y="1300"/>
                    <a:pt x="252" y="1283"/>
                  </a:cubicBezTo>
                  <a:cubicBezTo>
                    <a:pt x="252" y="787"/>
                    <a:pt x="252" y="787"/>
                    <a:pt x="252" y="787"/>
                  </a:cubicBezTo>
                  <a:cubicBezTo>
                    <a:pt x="280" y="787"/>
                    <a:pt x="280" y="787"/>
                    <a:pt x="280" y="787"/>
                  </a:cubicBezTo>
                  <a:cubicBezTo>
                    <a:pt x="280" y="1283"/>
                    <a:pt x="280" y="1283"/>
                    <a:pt x="280" y="1283"/>
                  </a:cubicBezTo>
                  <a:cubicBezTo>
                    <a:pt x="280" y="1300"/>
                    <a:pt x="287" y="1315"/>
                    <a:pt x="299" y="1327"/>
                  </a:cubicBezTo>
                  <a:cubicBezTo>
                    <a:pt x="311" y="1340"/>
                    <a:pt x="327" y="1346"/>
                    <a:pt x="346" y="1346"/>
                  </a:cubicBezTo>
                  <a:cubicBezTo>
                    <a:pt x="363" y="1346"/>
                    <a:pt x="377" y="1340"/>
                    <a:pt x="390" y="1327"/>
                  </a:cubicBezTo>
                  <a:cubicBezTo>
                    <a:pt x="402" y="1315"/>
                    <a:pt x="408" y="1300"/>
                    <a:pt x="408" y="1283"/>
                  </a:cubicBezTo>
                  <a:cubicBezTo>
                    <a:pt x="408" y="428"/>
                    <a:pt x="408" y="428"/>
                    <a:pt x="408" y="428"/>
                  </a:cubicBezTo>
                  <a:cubicBezTo>
                    <a:pt x="434" y="428"/>
                    <a:pt x="434" y="428"/>
                    <a:pt x="434" y="428"/>
                  </a:cubicBezTo>
                  <a:cubicBezTo>
                    <a:pt x="434" y="737"/>
                    <a:pt x="434" y="737"/>
                    <a:pt x="434" y="737"/>
                  </a:cubicBezTo>
                  <a:cubicBezTo>
                    <a:pt x="434" y="750"/>
                    <a:pt x="438" y="762"/>
                    <a:pt x="447" y="771"/>
                  </a:cubicBezTo>
                  <a:cubicBezTo>
                    <a:pt x="457" y="780"/>
                    <a:pt x="469" y="784"/>
                    <a:pt x="482" y="784"/>
                  </a:cubicBezTo>
                  <a:cubicBezTo>
                    <a:pt x="497" y="784"/>
                    <a:pt x="508" y="780"/>
                    <a:pt x="517" y="771"/>
                  </a:cubicBezTo>
                  <a:cubicBezTo>
                    <a:pt x="525" y="762"/>
                    <a:pt x="530" y="750"/>
                    <a:pt x="530" y="737"/>
                  </a:cubicBezTo>
                  <a:cubicBezTo>
                    <a:pt x="530" y="391"/>
                    <a:pt x="530" y="391"/>
                    <a:pt x="530" y="391"/>
                  </a:cubicBezTo>
                  <a:cubicBezTo>
                    <a:pt x="530" y="353"/>
                    <a:pt x="517" y="320"/>
                    <a:pt x="488" y="291"/>
                  </a:cubicBezTo>
                  <a:cubicBezTo>
                    <a:pt x="461" y="263"/>
                    <a:pt x="428" y="249"/>
                    <a:pt x="388" y="249"/>
                  </a:cubicBezTo>
                  <a:lnTo>
                    <a:pt x="142" y="249"/>
                  </a:lnTo>
                  <a:close/>
                  <a:moveTo>
                    <a:pt x="266" y="221"/>
                  </a:moveTo>
                  <a:cubicBezTo>
                    <a:pt x="296" y="221"/>
                    <a:pt x="323" y="211"/>
                    <a:pt x="344" y="190"/>
                  </a:cubicBezTo>
                  <a:cubicBezTo>
                    <a:pt x="365" y="169"/>
                    <a:pt x="376" y="143"/>
                    <a:pt x="376" y="111"/>
                  </a:cubicBezTo>
                  <a:cubicBezTo>
                    <a:pt x="376" y="80"/>
                    <a:pt x="365" y="55"/>
                    <a:pt x="344" y="33"/>
                  </a:cubicBezTo>
                  <a:cubicBezTo>
                    <a:pt x="322" y="11"/>
                    <a:pt x="296" y="0"/>
                    <a:pt x="266" y="0"/>
                  </a:cubicBezTo>
                  <a:cubicBezTo>
                    <a:pt x="234" y="0"/>
                    <a:pt x="207" y="11"/>
                    <a:pt x="187" y="33"/>
                  </a:cubicBezTo>
                  <a:cubicBezTo>
                    <a:pt x="166" y="55"/>
                    <a:pt x="156" y="80"/>
                    <a:pt x="156" y="111"/>
                  </a:cubicBezTo>
                  <a:cubicBezTo>
                    <a:pt x="156" y="143"/>
                    <a:pt x="166" y="169"/>
                    <a:pt x="187" y="190"/>
                  </a:cubicBezTo>
                  <a:cubicBezTo>
                    <a:pt x="207" y="211"/>
                    <a:pt x="234" y="221"/>
                    <a:pt x="266" y="221"/>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5" name="Google Shape;95;p2"/>
            <p:cNvSpPr/>
            <p:nvPr/>
          </p:nvSpPr>
          <p:spPr>
            <a:xfrm>
              <a:off x="6598495" y="2085226"/>
              <a:ext cx="427927" cy="419921"/>
            </a:xfrm>
            <a:custGeom>
              <a:avLst/>
              <a:gdLst/>
              <a:ahLst/>
              <a:cxnLst/>
              <a:rect l="l" t="t" r="r" b="b"/>
              <a:pathLst>
                <a:path w="460" h="378" extrusionOk="0">
                  <a:moveTo>
                    <a:pt x="456" y="201"/>
                  </a:moveTo>
                  <a:cubicBezTo>
                    <a:pt x="453" y="197"/>
                    <a:pt x="449" y="193"/>
                    <a:pt x="444" y="191"/>
                  </a:cubicBezTo>
                  <a:cubicBezTo>
                    <a:pt x="352" y="152"/>
                    <a:pt x="352" y="152"/>
                    <a:pt x="352" y="152"/>
                  </a:cubicBezTo>
                  <a:cubicBezTo>
                    <a:pt x="352" y="67"/>
                    <a:pt x="352" y="67"/>
                    <a:pt x="352" y="67"/>
                  </a:cubicBezTo>
                  <a:cubicBezTo>
                    <a:pt x="352" y="62"/>
                    <a:pt x="350" y="57"/>
                    <a:pt x="347" y="53"/>
                  </a:cubicBezTo>
                  <a:cubicBezTo>
                    <a:pt x="344" y="48"/>
                    <a:pt x="340" y="45"/>
                    <a:pt x="335" y="43"/>
                  </a:cubicBezTo>
                  <a:cubicBezTo>
                    <a:pt x="241" y="2"/>
                    <a:pt x="241" y="2"/>
                    <a:pt x="241" y="2"/>
                  </a:cubicBezTo>
                  <a:cubicBezTo>
                    <a:pt x="238" y="1"/>
                    <a:pt x="234" y="0"/>
                    <a:pt x="230" y="0"/>
                  </a:cubicBezTo>
                  <a:cubicBezTo>
                    <a:pt x="226" y="0"/>
                    <a:pt x="223" y="1"/>
                    <a:pt x="220" y="2"/>
                  </a:cubicBezTo>
                  <a:cubicBezTo>
                    <a:pt x="125" y="43"/>
                    <a:pt x="125" y="43"/>
                    <a:pt x="125" y="43"/>
                  </a:cubicBezTo>
                  <a:cubicBezTo>
                    <a:pt x="120" y="45"/>
                    <a:pt x="116" y="48"/>
                    <a:pt x="113" y="53"/>
                  </a:cubicBezTo>
                  <a:cubicBezTo>
                    <a:pt x="110" y="57"/>
                    <a:pt x="109" y="62"/>
                    <a:pt x="109" y="67"/>
                  </a:cubicBezTo>
                  <a:cubicBezTo>
                    <a:pt x="109" y="152"/>
                    <a:pt x="109" y="152"/>
                    <a:pt x="109" y="152"/>
                  </a:cubicBezTo>
                  <a:cubicBezTo>
                    <a:pt x="17" y="191"/>
                    <a:pt x="17" y="191"/>
                    <a:pt x="17" y="191"/>
                  </a:cubicBezTo>
                  <a:cubicBezTo>
                    <a:pt x="12" y="193"/>
                    <a:pt x="8" y="197"/>
                    <a:pt x="5" y="201"/>
                  </a:cubicBezTo>
                  <a:cubicBezTo>
                    <a:pt x="2" y="206"/>
                    <a:pt x="0" y="211"/>
                    <a:pt x="0" y="216"/>
                  </a:cubicBezTo>
                  <a:cubicBezTo>
                    <a:pt x="0" y="304"/>
                    <a:pt x="0" y="304"/>
                    <a:pt x="0" y="304"/>
                  </a:cubicBezTo>
                  <a:cubicBezTo>
                    <a:pt x="0" y="309"/>
                    <a:pt x="2" y="314"/>
                    <a:pt x="4" y="318"/>
                  </a:cubicBezTo>
                  <a:cubicBezTo>
                    <a:pt x="7" y="322"/>
                    <a:pt x="11" y="326"/>
                    <a:pt x="15" y="328"/>
                  </a:cubicBezTo>
                  <a:cubicBezTo>
                    <a:pt x="110" y="375"/>
                    <a:pt x="110" y="375"/>
                    <a:pt x="110" y="375"/>
                  </a:cubicBezTo>
                  <a:cubicBezTo>
                    <a:pt x="114" y="377"/>
                    <a:pt x="118" y="378"/>
                    <a:pt x="122" y="378"/>
                  </a:cubicBezTo>
                  <a:cubicBezTo>
                    <a:pt x="127" y="378"/>
                    <a:pt x="131" y="377"/>
                    <a:pt x="134" y="375"/>
                  </a:cubicBezTo>
                  <a:cubicBezTo>
                    <a:pt x="229" y="328"/>
                    <a:pt x="229" y="328"/>
                    <a:pt x="229" y="328"/>
                  </a:cubicBezTo>
                  <a:cubicBezTo>
                    <a:pt x="230" y="327"/>
                    <a:pt x="230" y="327"/>
                    <a:pt x="230" y="327"/>
                  </a:cubicBezTo>
                  <a:cubicBezTo>
                    <a:pt x="232" y="328"/>
                    <a:pt x="232" y="328"/>
                    <a:pt x="232" y="328"/>
                  </a:cubicBezTo>
                  <a:cubicBezTo>
                    <a:pt x="326" y="375"/>
                    <a:pt x="326" y="375"/>
                    <a:pt x="326" y="375"/>
                  </a:cubicBezTo>
                  <a:cubicBezTo>
                    <a:pt x="330" y="377"/>
                    <a:pt x="334" y="378"/>
                    <a:pt x="338" y="378"/>
                  </a:cubicBezTo>
                  <a:cubicBezTo>
                    <a:pt x="343" y="378"/>
                    <a:pt x="347" y="377"/>
                    <a:pt x="350" y="375"/>
                  </a:cubicBezTo>
                  <a:cubicBezTo>
                    <a:pt x="445" y="328"/>
                    <a:pt x="445" y="328"/>
                    <a:pt x="445" y="328"/>
                  </a:cubicBezTo>
                  <a:cubicBezTo>
                    <a:pt x="450" y="326"/>
                    <a:pt x="453" y="322"/>
                    <a:pt x="456" y="318"/>
                  </a:cubicBezTo>
                  <a:cubicBezTo>
                    <a:pt x="459" y="314"/>
                    <a:pt x="460" y="309"/>
                    <a:pt x="460" y="304"/>
                  </a:cubicBezTo>
                  <a:cubicBezTo>
                    <a:pt x="460" y="216"/>
                    <a:pt x="460" y="216"/>
                    <a:pt x="460" y="216"/>
                  </a:cubicBezTo>
                  <a:cubicBezTo>
                    <a:pt x="460" y="211"/>
                    <a:pt x="458" y="206"/>
                    <a:pt x="456" y="201"/>
                  </a:cubicBezTo>
                  <a:close/>
                  <a:moveTo>
                    <a:pt x="137" y="67"/>
                  </a:moveTo>
                  <a:cubicBezTo>
                    <a:pt x="230" y="27"/>
                    <a:pt x="230" y="27"/>
                    <a:pt x="230" y="27"/>
                  </a:cubicBezTo>
                  <a:cubicBezTo>
                    <a:pt x="323" y="67"/>
                    <a:pt x="323" y="67"/>
                    <a:pt x="323" y="67"/>
                  </a:cubicBezTo>
                  <a:cubicBezTo>
                    <a:pt x="230" y="107"/>
                    <a:pt x="230" y="107"/>
                    <a:pt x="230" y="107"/>
                  </a:cubicBezTo>
                  <a:lnTo>
                    <a:pt x="137" y="67"/>
                  </a:lnTo>
                  <a:close/>
                  <a:moveTo>
                    <a:pt x="244" y="130"/>
                  </a:moveTo>
                  <a:cubicBezTo>
                    <a:pt x="325" y="96"/>
                    <a:pt x="325" y="96"/>
                    <a:pt x="325" y="96"/>
                  </a:cubicBezTo>
                  <a:cubicBezTo>
                    <a:pt x="325" y="152"/>
                    <a:pt x="325" y="152"/>
                    <a:pt x="325" y="152"/>
                  </a:cubicBezTo>
                  <a:cubicBezTo>
                    <a:pt x="244" y="187"/>
                    <a:pt x="244" y="187"/>
                    <a:pt x="244" y="187"/>
                  </a:cubicBezTo>
                  <a:lnTo>
                    <a:pt x="244" y="130"/>
                  </a:lnTo>
                  <a:close/>
                  <a:moveTo>
                    <a:pt x="253" y="212"/>
                  </a:moveTo>
                  <a:cubicBezTo>
                    <a:pt x="338" y="176"/>
                    <a:pt x="338" y="176"/>
                    <a:pt x="338" y="176"/>
                  </a:cubicBezTo>
                  <a:cubicBezTo>
                    <a:pt x="424" y="212"/>
                    <a:pt x="424" y="212"/>
                    <a:pt x="424" y="212"/>
                  </a:cubicBezTo>
                  <a:cubicBezTo>
                    <a:pt x="338" y="249"/>
                    <a:pt x="338" y="249"/>
                    <a:pt x="338" y="249"/>
                  </a:cubicBezTo>
                  <a:lnTo>
                    <a:pt x="253" y="212"/>
                  </a:lnTo>
                  <a:close/>
                  <a:moveTo>
                    <a:pt x="352" y="272"/>
                  </a:moveTo>
                  <a:cubicBezTo>
                    <a:pt x="433" y="238"/>
                    <a:pt x="433" y="238"/>
                    <a:pt x="433" y="238"/>
                  </a:cubicBezTo>
                  <a:cubicBezTo>
                    <a:pt x="433" y="304"/>
                    <a:pt x="433" y="304"/>
                    <a:pt x="433" y="304"/>
                  </a:cubicBezTo>
                  <a:cubicBezTo>
                    <a:pt x="352" y="344"/>
                    <a:pt x="352" y="344"/>
                    <a:pt x="352" y="344"/>
                  </a:cubicBezTo>
                  <a:lnTo>
                    <a:pt x="352" y="272"/>
                  </a:lnTo>
                  <a:close/>
                  <a:moveTo>
                    <a:pt x="37" y="212"/>
                  </a:moveTo>
                  <a:cubicBezTo>
                    <a:pt x="122" y="176"/>
                    <a:pt x="122" y="176"/>
                    <a:pt x="122" y="176"/>
                  </a:cubicBezTo>
                  <a:cubicBezTo>
                    <a:pt x="207" y="212"/>
                    <a:pt x="207" y="212"/>
                    <a:pt x="207" y="212"/>
                  </a:cubicBezTo>
                  <a:cubicBezTo>
                    <a:pt x="122" y="249"/>
                    <a:pt x="122" y="249"/>
                    <a:pt x="122" y="249"/>
                  </a:cubicBezTo>
                  <a:lnTo>
                    <a:pt x="37" y="212"/>
                  </a:lnTo>
                  <a:close/>
                  <a:moveTo>
                    <a:pt x="136" y="272"/>
                  </a:moveTo>
                  <a:cubicBezTo>
                    <a:pt x="217" y="238"/>
                    <a:pt x="217" y="238"/>
                    <a:pt x="217" y="238"/>
                  </a:cubicBezTo>
                  <a:cubicBezTo>
                    <a:pt x="217" y="304"/>
                    <a:pt x="217" y="304"/>
                    <a:pt x="217" y="304"/>
                  </a:cubicBezTo>
                  <a:cubicBezTo>
                    <a:pt x="136" y="344"/>
                    <a:pt x="136" y="344"/>
                    <a:pt x="136" y="344"/>
                  </a:cubicBezTo>
                  <a:lnTo>
                    <a:pt x="136" y="272"/>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6" name="Google Shape;96;p2"/>
            <p:cNvSpPr/>
            <p:nvPr/>
          </p:nvSpPr>
          <p:spPr>
            <a:xfrm>
              <a:off x="7987491" y="2086587"/>
              <a:ext cx="461262" cy="406790"/>
            </a:xfrm>
            <a:custGeom>
              <a:avLst/>
              <a:gdLst/>
              <a:ahLst/>
              <a:cxnLst/>
              <a:rect l="l" t="t" r="r" b="b"/>
              <a:pathLst>
                <a:path w="613" h="562" extrusionOk="0">
                  <a:moveTo>
                    <a:pt x="566" y="86"/>
                  </a:moveTo>
                  <a:cubicBezTo>
                    <a:pt x="563" y="79"/>
                    <a:pt x="560" y="74"/>
                    <a:pt x="556" y="69"/>
                  </a:cubicBezTo>
                  <a:cubicBezTo>
                    <a:pt x="567" y="45"/>
                    <a:pt x="572" y="30"/>
                    <a:pt x="572" y="25"/>
                  </a:cubicBezTo>
                  <a:cubicBezTo>
                    <a:pt x="571" y="23"/>
                    <a:pt x="571" y="23"/>
                    <a:pt x="571" y="23"/>
                  </a:cubicBezTo>
                  <a:cubicBezTo>
                    <a:pt x="546" y="8"/>
                    <a:pt x="532" y="0"/>
                    <a:pt x="531" y="0"/>
                  </a:cubicBezTo>
                  <a:cubicBezTo>
                    <a:pt x="530" y="1"/>
                    <a:pt x="530" y="1"/>
                    <a:pt x="530" y="1"/>
                  </a:cubicBezTo>
                  <a:cubicBezTo>
                    <a:pt x="521" y="10"/>
                    <a:pt x="511" y="22"/>
                    <a:pt x="500" y="37"/>
                  </a:cubicBezTo>
                  <a:cubicBezTo>
                    <a:pt x="491" y="36"/>
                    <a:pt x="491" y="36"/>
                    <a:pt x="491" y="36"/>
                  </a:cubicBezTo>
                  <a:cubicBezTo>
                    <a:pt x="481" y="37"/>
                    <a:pt x="481" y="37"/>
                    <a:pt x="481" y="37"/>
                  </a:cubicBezTo>
                  <a:cubicBezTo>
                    <a:pt x="478" y="32"/>
                    <a:pt x="473" y="25"/>
                    <a:pt x="464" y="15"/>
                  </a:cubicBezTo>
                  <a:cubicBezTo>
                    <a:pt x="456" y="5"/>
                    <a:pt x="451" y="0"/>
                    <a:pt x="450" y="0"/>
                  </a:cubicBezTo>
                  <a:cubicBezTo>
                    <a:pt x="449" y="0"/>
                    <a:pt x="446" y="2"/>
                    <a:pt x="440" y="5"/>
                  </a:cubicBezTo>
                  <a:cubicBezTo>
                    <a:pt x="434" y="9"/>
                    <a:pt x="428" y="12"/>
                    <a:pt x="421" y="16"/>
                  </a:cubicBezTo>
                  <a:cubicBezTo>
                    <a:pt x="415" y="20"/>
                    <a:pt x="411" y="22"/>
                    <a:pt x="410" y="23"/>
                  </a:cubicBezTo>
                  <a:cubicBezTo>
                    <a:pt x="409" y="25"/>
                    <a:pt x="409" y="25"/>
                    <a:pt x="409" y="25"/>
                  </a:cubicBezTo>
                  <a:cubicBezTo>
                    <a:pt x="409" y="30"/>
                    <a:pt x="414" y="45"/>
                    <a:pt x="425" y="69"/>
                  </a:cubicBezTo>
                  <a:cubicBezTo>
                    <a:pt x="422" y="74"/>
                    <a:pt x="418" y="79"/>
                    <a:pt x="416" y="86"/>
                  </a:cubicBezTo>
                  <a:cubicBezTo>
                    <a:pt x="384" y="89"/>
                    <a:pt x="368" y="92"/>
                    <a:pt x="368" y="95"/>
                  </a:cubicBezTo>
                  <a:cubicBezTo>
                    <a:pt x="368" y="140"/>
                    <a:pt x="368" y="140"/>
                    <a:pt x="368" y="140"/>
                  </a:cubicBezTo>
                  <a:cubicBezTo>
                    <a:pt x="368" y="143"/>
                    <a:pt x="384" y="147"/>
                    <a:pt x="416" y="150"/>
                  </a:cubicBezTo>
                  <a:cubicBezTo>
                    <a:pt x="418" y="156"/>
                    <a:pt x="421" y="161"/>
                    <a:pt x="425" y="167"/>
                  </a:cubicBezTo>
                  <a:cubicBezTo>
                    <a:pt x="414" y="191"/>
                    <a:pt x="409" y="205"/>
                    <a:pt x="409" y="211"/>
                  </a:cubicBezTo>
                  <a:cubicBezTo>
                    <a:pt x="410" y="213"/>
                    <a:pt x="410" y="213"/>
                    <a:pt x="410" y="213"/>
                  </a:cubicBezTo>
                  <a:cubicBezTo>
                    <a:pt x="436" y="228"/>
                    <a:pt x="449" y="236"/>
                    <a:pt x="450" y="236"/>
                  </a:cubicBezTo>
                  <a:cubicBezTo>
                    <a:pt x="451" y="236"/>
                    <a:pt x="456" y="230"/>
                    <a:pt x="464" y="221"/>
                  </a:cubicBezTo>
                  <a:cubicBezTo>
                    <a:pt x="473" y="211"/>
                    <a:pt x="478" y="203"/>
                    <a:pt x="481" y="199"/>
                  </a:cubicBezTo>
                  <a:cubicBezTo>
                    <a:pt x="491" y="199"/>
                    <a:pt x="491" y="199"/>
                    <a:pt x="491" y="199"/>
                  </a:cubicBezTo>
                  <a:cubicBezTo>
                    <a:pt x="500" y="199"/>
                    <a:pt x="500" y="199"/>
                    <a:pt x="500" y="199"/>
                  </a:cubicBezTo>
                  <a:cubicBezTo>
                    <a:pt x="503" y="203"/>
                    <a:pt x="509" y="211"/>
                    <a:pt x="517" y="221"/>
                  </a:cubicBezTo>
                  <a:cubicBezTo>
                    <a:pt x="525" y="230"/>
                    <a:pt x="530" y="236"/>
                    <a:pt x="531" y="236"/>
                  </a:cubicBezTo>
                  <a:cubicBezTo>
                    <a:pt x="532" y="236"/>
                    <a:pt x="545" y="228"/>
                    <a:pt x="571" y="213"/>
                  </a:cubicBezTo>
                  <a:cubicBezTo>
                    <a:pt x="572" y="211"/>
                    <a:pt x="572" y="211"/>
                    <a:pt x="572" y="211"/>
                  </a:cubicBezTo>
                  <a:cubicBezTo>
                    <a:pt x="572" y="205"/>
                    <a:pt x="567" y="191"/>
                    <a:pt x="556" y="167"/>
                  </a:cubicBezTo>
                  <a:cubicBezTo>
                    <a:pt x="560" y="161"/>
                    <a:pt x="563" y="156"/>
                    <a:pt x="566" y="150"/>
                  </a:cubicBezTo>
                  <a:cubicBezTo>
                    <a:pt x="597" y="147"/>
                    <a:pt x="613" y="143"/>
                    <a:pt x="613" y="140"/>
                  </a:cubicBezTo>
                  <a:cubicBezTo>
                    <a:pt x="613" y="95"/>
                    <a:pt x="613" y="95"/>
                    <a:pt x="613" y="95"/>
                  </a:cubicBezTo>
                  <a:cubicBezTo>
                    <a:pt x="613" y="92"/>
                    <a:pt x="597" y="89"/>
                    <a:pt x="566" y="86"/>
                  </a:cubicBezTo>
                  <a:close/>
                  <a:moveTo>
                    <a:pt x="566" y="412"/>
                  </a:moveTo>
                  <a:cubicBezTo>
                    <a:pt x="563" y="406"/>
                    <a:pt x="560" y="401"/>
                    <a:pt x="556" y="396"/>
                  </a:cubicBezTo>
                  <a:cubicBezTo>
                    <a:pt x="567" y="372"/>
                    <a:pt x="572" y="357"/>
                    <a:pt x="572" y="352"/>
                  </a:cubicBezTo>
                  <a:cubicBezTo>
                    <a:pt x="571" y="349"/>
                    <a:pt x="571" y="349"/>
                    <a:pt x="571" y="349"/>
                  </a:cubicBezTo>
                  <a:cubicBezTo>
                    <a:pt x="546" y="335"/>
                    <a:pt x="532" y="327"/>
                    <a:pt x="531" y="327"/>
                  </a:cubicBezTo>
                  <a:cubicBezTo>
                    <a:pt x="530" y="328"/>
                    <a:pt x="530" y="328"/>
                    <a:pt x="530" y="328"/>
                  </a:cubicBezTo>
                  <a:cubicBezTo>
                    <a:pt x="521" y="336"/>
                    <a:pt x="511" y="348"/>
                    <a:pt x="500" y="363"/>
                  </a:cubicBezTo>
                  <a:cubicBezTo>
                    <a:pt x="491" y="363"/>
                    <a:pt x="491" y="363"/>
                    <a:pt x="491" y="363"/>
                  </a:cubicBezTo>
                  <a:cubicBezTo>
                    <a:pt x="481" y="363"/>
                    <a:pt x="481" y="363"/>
                    <a:pt x="481" y="363"/>
                  </a:cubicBezTo>
                  <a:cubicBezTo>
                    <a:pt x="478" y="359"/>
                    <a:pt x="473" y="352"/>
                    <a:pt x="464" y="342"/>
                  </a:cubicBezTo>
                  <a:cubicBezTo>
                    <a:pt x="456" y="332"/>
                    <a:pt x="451" y="327"/>
                    <a:pt x="450" y="327"/>
                  </a:cubicBezTo>
                  <a:cubicBezTo>
                    <a:pt x="449" y="327"/>
                    <a:pt x="446" y="329"/>
                    <a:pt x="440" y="332"/>
                  </a:cubicBezTo>
                  <a:cubicBezTo>
                    <a:pt x="434" y="336"/>
                    <a:pt x="428" y="339"/>
                    <a:pt x="421" y="343"/>
                  </a:cubicBezTo>
                  <a:cubicBezTo>
                    <a:pt x="415" y="347"/>
                    <a:pt x="411" y="349"/>
                    <a:pt x="410" y="349"/>
                  </a:cubicBezTo>
                  <a:cubicBezTo>
                    <a:pt x="409" y="352"/>
                    <a:pt x="409" y="352"/>
                    <a:pt x="409" y="352"/>
                  </a:cubicBezTo>
                  <a:cubicBezTo>
                    <a:pt x="409" y="357"/>
                    <a:pt x="414" y="372"/>
                    <a:pt x="425" y="396"/>
                  </a:cubicBezTo>
                  <a:cubicBezTo>
                    <a:pt x="422" y="401"/>
                    <a:pt x="418" y="406"/>
                    <a:pt x="416" y="412"/>
                  </a:cubicBezTo>
                  <a:cubicBezTo>
                    <a:pt x="384" y="415"/>
                    <a:pt x="368" y="419"/>
                    <a:pt x="368" y="422"/>
                  </a:cubicBezTo>
                  <a:cubicBezTo>
                    <a:pt x="368" y="467"/>
                    <a:pt x="368" y="467"/>
                    <a:pt x="368" y="467"/>
                  </a:cubicBezTo>
                  <a:cubicBezTo>
                    <a:pt x="368" y="470"/>
                    <a:pt x="384" y="474"/>
                    <a:pt x="416" y="477"/>
                  </a:cubicBezTo>
                  <a:cubicBezTo>
                    <a:pt x="418" y="482"/>
                    <a:pt x="421" y="488"/>
                    <a:pt x="425" y="493"/>
                  </a:cubicBezTo>
                  <a:cubicBezTo>
                    <a:pt x="414" y="517"/>
                    <a:pt x="409" y="532"/>
                    <a:pt x="409" y="537"/>
                  </a:cubicBezTo>
                  <a:cubicBezTo>
                    <a:pt x="410" y="540"/>
                    <a:pt x="410" y="540"/>
                    <a:pt x="410" y="540"/>
                  </a:cubicBezTo>
                  <a:cubicBezTo>
                    <a:pt x="436" y="555"/>
                    <a:pt x="449" y="562"/>
                    <a:pt x="450" y="562"/>
                  </a:cubicBezTo>
                  <a:cubicBezTo>
                    <a:pt x="451" y="562"/>
                    <a:pt x="456" y="557"/>
                    <a:pt x="464" y="547"/>
                  </a:cubicBezTo>
                  <a:cubicBezTo>
                    <a:pt x="473" y="537"/>
                    <a:pt x="478" y="530"/>
                    <a:pt x="481" y="526"/>
                  </a:cubicBezTo>
                  <a:cubicBezTo>
                    <a:pt x="491" y="526"/>
                    <a:pt x="491" y="526"/>
                    <a:pt x="491" y="526"/>
                  </a:cubicBezTo>
                  <a:cubicBezTo>
                    <a:pt x="500" y="526"/>
                    <a:pt x="500" y="526"/>
                    <a:pt x="500" y="526"/>
                  </a:cubicBezTo>
                  <a:cubicBezTo>
                    <a:pt x="503" y="530"/>
                    <a:pt x="509" y="537"/>
                    <a:pt x="517" y="547"/>
                  </a:cubicBezTo>
                  <a:cubicBezTo>
                    <a:pt x="525" y="557"/>
                    <a:pt x="530" y="562"/>
                    <a:pt x="531" y="562"/>
                  </a:cubicBezTo>
                  <a:cubicBezTo>
                    <a:pt x="532" y="562"/>
                    <a:pt x="545" y="555"/>
                    <a:pt x="571" y="540"/>
                  </a:cubicBezTo>
                  <a:cubicBezTo>
                    <a:pt x="572" y="537"/>
                    <a:pt x="572" y="537"/>
                    <a:pt x="572" y="537"/>
                  </a:cubicBezTo>
                  <a:cubicBezTo>
                    <a:pt x="572" y="532"/>
                    <a:pt x="567" y="517"/>
                    <a:pt x="556" y="493"/>
                  </a:cubicBezTo>
                  <a:cubicBezTo>
                    <a:pt x="560" y="488"/>
                    <a:pt x="563" y="482"/>
                    <a:pt x="566" y="477"/>
                  </a:cubicBezTo>
                  <a:cubicBezTo>
                    <a:pt x="597" y="474"/>
                    <a:pt x="613" y="470"/>
                    <a:pt x="613" y="467"/>
                  </a:cubicBezTo>
                  <a:cubicBezTo>
                    <a:pt x="613" y="422"/>
                    <a:pt x="613" y="422"/>
                    <a:pt x="613" y="422"/>
                  </a:cubicBezTo>
                  <a:cubicBezTo>
                    <a:pt x="613" y="419"/>
                    <a:pt x="597" y="415"/>
                    <a:pt x="566" y="412"/>
                  </a:cubicBezTo>
                  <a:close/>
                  <a:moveTo>
                    <a:pt x="407" y="246"/>
                  </a:moveTo>
                  <a:cubicBezTo>
                    <a:pt x="401" y="243"/>
                    <a:pt x="401" y="243"/>
                    <a:pt x="401" y="243"/>
                  </a:cubicBezTo>
                  <a:cubicBezTo>
                    <a:pt x="353" y="235"/>
                    <a:pt x="353" y="235"/>
                    <a:pt x="353" y="235"/>
                  </a:cubicBezTo>
                  <a:cubicBezTo>
                    <a:pt x="350" y="228"/>
                    <a:pt x="347" y="219"/>
                    <a:pt x="342" y="209"/>
                  </a:cubicBezTo>
                  <a:cubicBezTo>
                    <a:pt x="345" y="204"/>
                    <a:pt x="350" y="198"/>
                    <a:pt x="356" y="190"/>
                  </a:cubicBezTo>
                  <a:cubicBezTo>
                    <a:pt x="363" y="182"/>
                    <a:pt x="367" y="176"/>
                    <a:pt x="370" y="173"/>
                  </a:cubicBezTo>
                  <a:cubicBezTo>
                    <a:pt x="372" y="167"/>
                    <a:pt x="372" y="167"/>
                    <a:pt x="372" y="167"/>
                  </a:cubicBezTo>
                  <a:cubicBezTo>
                    <a:pt x="372" y="161"/>
                    <a:pt x="357" y="144"/>
                    <a:pt x="326" y="116"/>
                  </a:cubicBezTo>
                  <a:cubicBezTo>
                    <a:pt x="319" y="113"/>
                    <a:pt x="319" y="113"/>
                    <a:pt x="319" y="113"/>
                  </a:cubicBezTo>
                  <a:cubicBezTo>
                    <a:pt x="313" y="115"/>
                    <a:pt x="313" y="115"/>
                    <a:pt x="313" y="115"/>
                  </a:cubicBezTo>
                  <a:cubicBezTo>
                    <a:pt x="275" y="144"/>
                    <a:pt x="275" y="144"/>
                    <a:pt x="275" y="144"/>
                  </a:cubicBezTo>
                  <a:cubicBezTo>
                    <a:pt x="267" y="139"/>
                    <a:pt x="259" y="136"/>
                    <a:pt x="251" y="134"/>
                  </a:cubicBezTo>
                  <a:cubicBezTo>
                    <a:pt x="244" y="85"/>
                    <a:pt x="244" y="85"/>
                    <a:pt x="244" y="85"/>
                  </a:cubicBezTo>
                  <a:cubicBezTo>
                    <a:pt x="241" y="79"/>
                    <a:pt x="241" y="79"/>
                    <a:pt x="241" y="79"/>
                  </a:cubicBezTo>
                  <a:cubicBezTo>
                    <a:pt x="234" y="77"/>
                    <a:pt x="234" y="77"/>
                    <a:pt x="234" y="77"/>
                  </a:cubicBezTo>
                  <a:cubicBezTo>
                    <a:pt x="175" y="77"/>
                    <a:pt x="175" y="77"/>
                    <a:pt x="175" y="77"/>
                  </a:cubicBezTo>
                  <a:cubicBezTo>
                    <a:pt x="170" y="77"/>
                    <a:pt x="167" y="79"/>
                    <a:pt x="165" y="85"/>
                  </a:cubicBezTo>
                  <a:cubicBezTo>
                    <a:pt x="163" y="94"/>
                    <a:pt x="160" y="111"/>
                    <a:pt x="158" y="134"/>
                  </a:cubicBezTo>
                  <a:cubicBezTo>
                    <a:pt x="149" y="137"/>
                    <a:pt x="141" y="140"/>
                    <a:pt x="134" y="144"/>
                  </a:cubicBezTo>
                  <a:cubicBezTo>
                    <a:pt x="97" y="115"/>
                    <a:pt x="97" y="115"/>
                    <a:pt x="97" y="115"/>
                  </a:cubicBezTo>
                  <a:cubicBezTo>
                    <a:pt x="90" y="113"/>
                    <a:pt x="90" y="113"/>
                    <a:pt x="90" y="113"/>
                  </a:cubicBezTo>
                  <a:cubicBezTo>
                    <a:pt x="86" y="113"/>
                    <a:pt x="78" y="119"/>
                    <a:pt x="65" y="132"/>
                  </a:cubicBezTo>
                  <a:cubicBezTo>
                    <a:pt x="52" y="144"/>
                    <a:pt x="43" y="154"/>
                    <a:pt x="39" y="160"/>
                  </a:cubicBezTo>
                  <a:cubicBezTo>
                    <a:pt x="37" y="167"/>
                    <a:pt x="37" y="167"/>
                    <a:pt x="37" y="167"/>
                  </a:cubicBezTo>
                  <a:cubicBezTo>
                    <a:pt x="39" y="173"/>
                    <a:pt x="39" y="173"/>
                    <a:pt x="39" y="173"/>
                  </a:cubicBezTo>
                  <a:cubicBezTo>
                    <a:pt x="51" y="187"/>
                    <a:pt x="60" y="199"/>
                    <a:pt x="68" y="210"/>
                  </a:cubicBezTo>
                  <a:cubicBezTo>
                    <a:pt x="63" y="218"/>
                    <a:pt x="60" y="226"/>
                    <a:pt x="57" y="234"/>
                  </a:cubicBezTo>
                  <a:cubicBezTo>
                    <a:pt x="8" y="242"/>
                    <a:pt x="8" y="242"/>
                    <a:pt x="8" y="242"/>
                  </a:cubicBezTo>
                  <a:cubicBezTo>
                    <a:pt x="3" y="245"/>
                    <a:pt x="3" y="245"/>
                    <a:pt x="3" y="245"/>
                  </a:cubicBezTo>
                  <a:cubicBezTo>
                    <a:pt x="0" y="251"/>
                    <a:pt x="0" y="251"/>
                    <a:pt x="0" y="251"/>
                  </a:cubicBezTo>
                  <a:cubicBezTo>
                    <a:pt x="0" y="310"/>
                    <a:pt x="0" y="310"/>
                    <a:pt x="0" y="310"/>
                  </a:cubicBezTo>
                  <a:cubicBezTo>
                    <a:pt x="3" y="316"/>
                    <a:pt x="3" y="316"/>
                    <a:pt x="3" y="316"/>
                  </a:cubicBezTo>
                  <a:cubicBezTo>
                    <a:pt x="8" y="319"/>
                    <a:pt x="8" y="319"/>
                    <a:pt x="8" y="319"/>
                  </a:cubicBezTo>
                  <a:cubicBezTo>
                    <a:pt x="57" y="327"/>
                    <a:pt x="57" y="327"/>
                    <a:pt x="57" y="327"/>
                  </a:cubicBezTo>
                  <a:cubicBezTo>
                    <a:pt x="59" y="335"/>
                    <a:pt x="63" y="344"/>
                    <a:pt x="68" y="353"/>
                  </a:cubicBezTo>
                  <a:cubicBezTo>
                    <a:pt x="64" y="358"/>
                    <a:pt x="59" y="364"/>
                    <a:pt x="53" y="373"/>
                  </a:cubicBezTo>
                  <a:cubicBezTo>
                    <a:pt x="46" y="381"/>
                    <a:pt x="42" y="387"/>
                    <a:pt x="40" y="390"/>
                  </a:cubicBezTo>
                  <a:cubicBezTo>
                    <a:pt x="37" y="396"/>
                    <a:pt x="37" y="396"/>
                    <a:pt x="37" y="396"/>
                  </a:cubicBezTo>
                  <a:cubicBezTo>
                    <a:pt x="37" y="401"/>
                    <a:pt x="53" y="418"/>
                    <a:pt x="83" y="447"/>
                  </a:cubicBezTo>
                  <a:cubicBezTo>
                    <a:pt x="90" y="449"/>
                    <a:pt x="90" y="449"/>
                    <a:pt x="90" y="449"/>
                  </a:cubicBezTo>
                  <a:cubicBezTo>
                    <a:pt x="97" y="447"/>
                    <a:pt x="97" y="447"/>
                    <a:pt x="97" y="447"/>
                  </a:cubicBezTo>
                  <a:cubicBezTo>
                    <a:pt x="134" y="419"/>
                    <a:pt x="134" y="419"/>
                    <a:pt x="134" y="419"/>
                  </a:cubicBezTo>
                  <a:cubicBezTo>
                    <a:pt x="143" y="423"/>
                    <a:pt x="151" y="426"/>
                    <a:pt x="158" y="429"/>
                  </a:cubicBezTo>
                  <a:cubicBezTo>
                    <a:pt x="165" y="477"/>
                    <a:pt x="165" y="477"/>
                    <a:pt x="165" y="477"/>
                  </a:cubicBezTo>
                  <a:cubicBezTo>
                    <a:pt x="169" y="483"/>
                    <a:pt x="169" y="483"/>
                    <a:pt x="169" y="483"/>
                  </a:cubicBezTo>
                  <a:cubicBezTo>
                    <a:pt x="175" y="485"/>
                    <a:pt x="175" y="485"/>
                    <a:pt x="175" y="485"/>
                  </a:cubicBezTo>
                  <a:cubicBezTo>
                    <a:pt x="234" y="485"/>
                    <a:pt x="234" y="485"/>
                    <a:pt x="234" y="485"/>
                  </a:cubicBezTo>
                  <a:cubicBezTo>
                    <a:pt x="239" y="485"/>
                    <a:pt x="242" y="483"/>
                    <a:pt x="244" y="478"/>
                  </a:cubicBezTo>
                  <a:cubicBezTo>
                    <a:pt x="247" y="468"/>
                    <a:pt x="249" y="451"/>
                    <a:pt x="251" y="428"/>
                  </a:cubicBezTo>
                  <a:cubicBezTo>
                    <a:pt x="260" y="426"/>
                    <a:pt x="268" y="422"/>
                    <a:pt x="276" y="418"/>
                  </a:cubicBezTo>
                  <a:cubicBezTo>
                    <a:pt x="313" y="447"/>
                    <a:pt x="313" y="447"/>
                    <a:pt x="313" y="447"/>
                  </a:cubicBezTo>
                  <a:cubicBezTo>
                    <a:pt x="319" y="449"/>
                    <a:pt x="319" y="449"/>
                    <a:pt x="319" y="449"/>
                  </a:cubicBezTo>
                  <a:cubicBezTo>
                    <a:pt x="323" y="449"/>
                    <a:pt x="332" y="443"/>
                    <a:pt x="344" y="430"/>
                  </a:cubicBezTo>
                  <a:cubicBezTo>
                    <a:pt x="357" y="418"/>
                    <a:pt x="366" y="408"/>
                    <a:pt x="371" y="402"/>
                  </a:cubicBezTo>
                  <a:cubicBezTo>
                    <a:pt x="373" y="396"/>
                    <a:pt x="373" y="396"/>
                    <a:pt x="373" y="396"/>
                  </a:cubicBezTo>
                  <a:cubicBezTo>
                    <a:pt x="371" y="389"/>
                    <a:pt x="371" y="389"/>
                    <a:pt x="371" y="389"/>
                  </a:cubicBezTo>
                  <a:cubicBezTo>
                    <a:pt x="359" y="375"/>
                    <a:pt x="349" y="363"/>
                    <a:pt x="342" y="353"/>
                  </a:cubicBezTo>
                  <a:cubicBezTo>
                    <a:pt x="346" y="344"/>
                    <a:pt x="350" y="336"/>
                    <a:pt x="352" y="328"/>
                  </a:cubicBezTo>
                  <a:cubicBezTo>
                    <a:pt x="402" y="321"/>
                    <a:pt x="402" y="321"/>
                    <a:pt x="402" y="321"/>
                  </a:cubicBezTo>
                  <a:cubicBezTo>
                    <a:pt x="407" y="317"/>
                    <a:pt x="407" y="317"/>
                    <a:pt x="407" y="317"/>
                  </a:cubicBezTo>
                  <a:cubicBezTo>
                    <a:pt x="409" y="311"/>
                    <a:pt x="409" y="311"/>
                    <a:pt x="409" y="311"/>
                  </a:cubicBezTo>
                  <a:cubicBezTo>
                    <a:pt x="409" y="252"/>
                    <a:pt x="409" y="252"/>
                    <a:pt x="409" y="252"/>
                  </a:cubicBezTo>
                  <a:lnTo>
                    <a:pt x="407" y="246"/>
                  </a:lnTo>
                  <a:close/>
                  <a:moveTo>
                    <a:pt x="520" y="147"/>
                  </a:moveTo>
                  <a:cubicBezTo>
                    <a:pt x="512" y="155"/>
                    <a:pt x="502" y="159"/>
                    <a:pt x="491" y="159"/>
                  </a:cubicBezTo>
                  <a:cubicBezTo>
                    <a:pt x="479" y="159"/>
                    <a:pt x="470" y="155"/>
                    <a:pt x="462" y="147"/>
                  </a:cubicBezTo>
                  <a:cubicBezTo>
                    <a:pt x="454" y="139"/>
                    <a:pt x="450" y="129"/>
                    <a:pt x="450" y="118"/>
                  </a:cubicBezTo>
                  <a:cubicBezTo>
                    <a:pt x="450" y="107"/>
                    <a:pt x="454" y="97"/>
                    <a:pt x="462" y="89"/>
                  </a:cubicBezTo>
                  <a:cubicBezTo>
                    <a:pt x="470" y="81"/>
                    <a:pt x="480" y="77"/>
                    <a:pt x="491" y="77"/>
                  </a:cubicBezTo>
                  <a:cubicBezTo>
                    <a:pt x="502" y="77"/>
                    <a:pt x="511" y="81"/>
                    <a:pt x="519" y="89"/>
                  </a:cubicBezTo>
                  <a:cubicBezTo>
                    <a:pt x="527" y="97"/>
                    <a:pt x="531" y="107"/>
                    <a:pt x="531" y="118"/>
                  </a:cubicBezTo>
                  <a:cubicBezTo>
                    <a:pt x="531" y="129"/>
                    <a:pt x="527" y="139"/>
                    <a:pt x="520" y="147"/>
                  </a:cubicBezTo>
                  <a:close/>
                  <a:moveTo>
                    <a:pt x="520" y="473"/>
                  </a:moveTo>
                  <a:cubicBezTo>
                    <a:pt x="512" y="481"/>
                    <a:pt x="502" y="485"/>
                    <a:pt x="491" y="485"/>
                  </a:cubicBezTo>
                  <a:cubicBezTo>
                    <a:pt x="479" y="485"/>
                    <a:pt x="470" y="481"/>
                    <a:pt x="462" y="473"/>
                  </a:cubicBezTo>
                  <a:cubicBezTo>
                    <a:pt x="454" y="465"/>
                    <a:pt x="450" y="456"/>
                    <a:pt x="450" y="445"/>
                  </a:cubicBezTo>
                  <a:cubicBezTo>
                    <a:pt x="450" y="433"/>
                    <a:pt x="454" y="424"/>
                    <a:pt x="462" y="416"/>
                  </a:cubicBezTo>
                  <a:cubicBezTo>
                    <a:pt x="470" y="408"/>
                    <a:pt x="480" y="404"/>
                    <a:pt x="491" y="404"/>
                  </a:cubicBezTo>
                  <a:cubicBezTo>
                    <a:pt x="502" y="404"/>
                    <a:pt x="511" y="408"/>
                    <a:pt x="519" y="416"/>
                  </a:cubicBezTo>
                  <a:cubicBezTo>
                    <a:pt x="527" y="424"/>
                    <a:pt x="531" y="433"/>
                    <a:pt x="531" y="445"/>
                  </a:cubicBezTo>
                  <a:cubicBezTo>
                    <a:pt x="531" y="456"/>
                    <a:pt x="527" y="465"/>
                    <a:pt x="520" y="473"/>
                  </a:cubicBezTo>
                  <a:close/>
                  <a:moveTo>
                    <a:pt x="205" y="363"/>
                  </a:moveTo>
                  <a:cubicBezTo>
                    <a:pt x="182" y="363"/>
                    <a:pt x="163" y="355"/>
                    <a:pt x="147" y="339"/>
                  </a:cubicBezTo>
                  <a:cubicBezTo>
                    <a:pt x="131" y="323"/>
                    <a:pt x="123" y="304"/>
                    <a:pt x="123" y="281"/>
                  </a:cubicBezTo>
                  <a:cubicBezTo>
                    <a:pt x="123" y="259"/>
                    <a:pt x="131" y="239"/>
                    <a:pt x="147" y="223"/>
                  </a:cubicBezTo>
                  <a:cubicBezTo>
                    <a:pt x="163" y="207"/>
                    <a:pt x="182" y="199"/>
                    <a:pt x="205" y="199"/>
                  </a:cubicBezTo>
                  <a:cubicBezTo>
                    <a:pt x="227" y="199"/>
                    <a:pt x="247" y="207"/>
                    <a:pt x="262" y="223"/>
                  </a:cubicBezTo>
                  <a:cubicBezTo>
                    <a:pt x="278" y="239"/>
                    <a:pt x="286" y="259"/>
                    <a:pt x="286" y="281"/>
                  </a:cubicBezTo>
                  <a:cubicBezTo>
                    <a:pt x="286" y="304"/>
                    <a:pt x="278" y="323"/>
                    <a:pt x="262" y="339"/>
                  </a:cubicBezTo>
                  <a:cubicBezTo>
                    <a:pt x="247" y="355"/>
                    <a:pt x="227" y="363"/>
                    <a:pt x="205" y="363"/>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grpSp>
      <p:sp>
        <p:nvSpPr>
          <p:cNvPr id="97" name="Google Shape;97;p2"/>
          <p:cNvSpPr/>
          <p:nvPr>
            <p:custDataLst>
              <p:tags r:id="rId7"/>
            </p:custDataLst>
          </p:nvPr>
        </p:nvSpPr>
        <p:spPr>
          <a:xfrm>
            <a:off x="450166" y="3552016"/>
            <a:ext cx="8440616" cy="522480"/>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l’adoption d’une culture agile, axée sur l’utilisateur, souple et adaptative, maîtrisant la technologie, novatrice, ouverte et qui appuie le flux des connaissances, l’apprentissage continu et la collaboration.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33"/>
          <p:cNvSpPr txBox="1">
            <a:spLocks noGrp="1"/>
          </p:cNvSpPr>
          <p:nvPr>
            <p:ph type="title"/>
            <p:custDataLst>
              <p:tags r:id="rId1"/>
            </p:custDataLst>
          </p:nvPr>
        </p:nvSpPr>
        <p:spPr>
          <a:xfrm>
            <a:off x="320508" y="228592"/>
            <a:ext cx="3932700" cy="1318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Restez branchés</a:t>
            </a:r>
            <a:endParaRPr/>
          </a:p>
          <a:p>
            <a:pPr marL="0" lvl="0" indent="0" algn="l" rtl="0">
              <a:lnSpc>
                <a:spcPct val="90000"/>
              </a:lnSpc>
              <a:spcBef>
                <a:spcPts val="0"/>
              </a:spcBef>
              <a:spcAft>
                <a:spcPts val="0"/>
              </a:spcAft>
              <a:buClr>
                <a:schemeClr val="accent2"/>
              </a:buClr>
              <a:buSzPts val="1400"/>
              <a:buNone/>
            </a:pPr>
            <a:endParaRPr/>
          </a:p>
        </p:txBody>
      </p:sp>
      <p:sp>
        <p:nvSpPr>
          <p:cNvPr id="544" name="Google Shape;544;p33"/>
          <p:cNvSpPr txBox="1">
            <a:spLocks noGrp="1"/>
          </p:cNvSpPr>
          <p:nvPr>
            <p:ph type="body" idx="1"/>
            <p:custDataLst>
              <p:tags r:id="rId2"/>
            </p:custDataLst>
          </p:nvPr>
        </p:nvSpPr>
        <p:spPr>
          <a:xfrm>
            <a:off x="319608" y="1347586"/>
            <a:ext cx="3933600" cy="2787900"/>
          </a:xfrm>
          <a:prstGeom prst="rect">
            <a:avLst/>
          </a:prstGeom>
          <a:noFill/>
          <a:ln>
            <a:noFill/>
          </a:ln>
        </p:spPr>
        <p:txBody>
          <a:bodyPr spcFirstLastPara="1" wrap="square" lIns="0" tIns="0" rIns="0" bIns="0" anchor="t" anchorCtr="0">
            <a:noAutofit/>
          </a:bodyPr>
          <a:lstStyle/>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Bulletin d’information : </a:t>
            </a:r>
            <a:r>
              <a:rPr lang="en-US" sz="1800" u="sng">
                <a:solidFill>
                  <a:schemeClr val="dk1"/>
                </a:solidFill>
                <a:latin typeface="Georgia"/>
                <a:ea typeface="Georgia"/>
                <a:cs typeface="Georgia"/>
                <a:sym typeface="Georgia"/>
                <a:hlinkClick r:id="rId8"/>
              </a:rPr>
              <a:t>http://eepurl.com/gdiUTH</a:t>
            </a:r>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Web : </a:t>
            </a:r>
            <a:r>
              <a:rPr lang="en-US" sz="1800" u="sng">
                <a:solidFill>
                  <a:schemeClr val="dk1"/>
                </a:solidFill>
                <a:latin typeface="Georgia"/>
                <a:ea typeface="Georgia"/>
                <a:cs typeface="Georgia"/>
                <a:sym typeface="Georgia"/>
                <a:hlinkClick r:id="rId9"/>
              </a:rPr>
              <a:t>www.trajetsenbus.ca</a:t>
            </a:r>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Courriel : </a:t>
            </a:r>
            <a:r>
              <a:rPr lang="en-US" sz="1800" u="sng">
                <a:solidFill>
                  <a:schemeClr val="dk1"/>
                </a:solidFill>
                <a:latin typeface="Georgia"/>
                <a:ea typeface="Georgia"/>
                <a:cs typeface="Georgia"/>
                <a:sym typeface="Georgia"/>
                <a:hlinkClick r:id="rId10"/>
              </a:rPr>
              <a:t>csps.digitalacademy-academiedunumerique.efpc@canada.ca</a:t>
            </a:r>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Twitter : </a:t>
            </a:r>
            <a:r>
              <a:rPr lang="en-US" sz="1800" u="sng">
                <a:solidFill>
                  <a:schemeClr val="dk1"/>
                </a:solidFill>
                <a:latin typeface="Georgia"/>
                <a:ea typeface="Georgia"/>
                <a:cs typeface="Georgia"/>
                <a:sym typeface="Georgia"/>
                <a:hlinkClick r:id="rId11"/>
              </a:rPr>
              <a:t>@DigiAcademyCan</a:t>
            </a:r>
            <a:endParaRPr sz="1800" u="sng">
              <a:solidFill>
                <a:schemeClr val="dk1"/>
              </a:solidFill>
              <a:latin typeface="Georgia"/>
              <a:ea typeface="Georgia"/>
              <a:cs typeface="Georgia"/>
              <a:sym typeface="Georgia"/>
              <a:hlinkClick r:id="rId11"/>
            </a:endParaRPr>
          </a:p>
          <a:p>
            <a:pPr marL="457200" lvl="0" indent="-228600" algn="l" rtl="0">
              <a:lnSpc>
                <a:spcPct val="100000"/>
              </a:lnSpc>
              <a:spcBef>
                <a:spcPts val="0"/>
              </a:spcBef>
              <a:spcAft>
                <a:spcPts val="0"/>
              </a:spcAft>
              <a:buClr>
                <a:schemeClr val="dk1"/>
              </a:buClr>
              <a:buSzPts val="1400"/>
              <a:buNone/>
            </a:pPr>
            <a:endParaRPr>
              <a:solidFill>
                <a:schemeClr val="dk1"/>
              </a:solidFill>
            </a:endParaRPr>
          </a:p>
        </p:txBody>
      </p:sp>
      <p:sp>
        <p:nvSpPr>
          <p:cNvPr id="545" name="Google Shape;545;p33"/>
          <p:cNvSpPr txBox="1">
            <a:spLocks noGrp="1"/>
          </p:cNvSpPr>
          <p:nvPr>
            <p:ph type="sldNum" idx="12"/>
            <p:custDataLst>
              <p:tags r:id="rId3"/>
            </p:custDataLst>
          </p:nvPr>
        </p:nvSpPr>
        <p:spPr>
          <a:xfrm>
            <a:off x="4433696" y="4752385"/>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20</a:t>
            </a:fld>
            <a:endParaRPr/>
          </a:p>
        </p:txBody>
      </p:sp>
      <p:sp>
        <p:nvSpPr>
          <p:cNvPr id="546" name="Google Shape;546;p33"/>
          <p:cNvSpPr>
            <a:spLocks noGrp="1"/>
          </p:cNvSpPr>
          <p:nvPr>
            <p:ph type="pic" idx="2"/>
            <p:custDataLst>
              <p:tags r:id="rId4"/>
            </p:custDataLst>
          </p:nvPr>
        </p:nvSpPr>
        <p:spPr>
          <a:xfrm>
            <a:off x="5047593" y="228601"/>
            <a:ext cx="3915600" cy="416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a:p>
        </p:txBody>
      </p:sp>
      <p:pic>
        <p:nvPicPr>
          <p:cNvPr id="547" name="Google Shape;547;p33"/>
          <p:cNvPicPr preferRelativeResize="0"/>
          <p:nvPr>
            <p:custDataLst>
              <p:tags r:id="rId5"/>
            </p:custDataLst>
          </p:nvPr>
        </p:nvPicPr>
        <p:blipFill rotWithShape="1">
          <a:blip r:embed="rId12" cstate="hqprint">
            <a:alphaModFix/>
            <a:extLst>
              <a:ext uri="{28A0092B-C50C-407E-A947-70E740481C1C}">
                <a14:useLocalDpi xmlns:a14="http://schemas.microsoft.com/office/drawing/2010/main"/>
              </a:ext>
            </a:extLst>
          </a:blip>
          <a:srcRect/>
          <a:stretch/>
        </p:blipFill>
        <p:spPr>
          <a:xfrm>
            <a:off x="5047593" y="228592"/>
            <a:ext cx="3915600" cy="4160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15"/>
          <p:cNvSpPr/>
          <p:nvPr>
            <p:custDataLst>
              <p:tags r:id="rId1"/>
            </p:custDataLst>
          </p:nvPr>
        </p:nvSpPr>
        <p:spPr>
          <a:xfrm rot="7599951">
            <a:off x="5428830" y="2977750"/>
            <a:ext cx="690784" cy="690784"/>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54" name="Google Shape;554;p15"/>
          <p:cNvCxnSpPr>
            <a:stCxn id="553" idx="4"/>
          </p:cNvCxnSpPr>
          <p:nvPr>
            <p:custDataLst>
              <p:tags r:id="rId2"/>
            </p:custDataLst>
          </p:nvPr>
        </p:nvCxnSpPr>
        <p:spPr>
          <a:xfrm rot="10800000">
            <a:off x="4881272" y="2771592"/>
            <a:ext cx="615900" cy="345300"/>
          </a:xfrm>
          <a:prstGeom prst="straightConnector1">
            <a:avLst/>
          </a:prstGeom>
          <a:noFill/>
          <a:ln w="12700" cap="flat" cmpd="sng">
            <a:solidFill>
              <a:schemeClr val="accent1"/>
            </a:solidFill>
            <a:prstDash val="solid"/>
            <a:round/>
            <a:headEnd type="none" w="sm" len="sm"/>
            <a:tailEnd type="stealth" w="sm" len="sm"/>
          </a:ln>
        </p:spPr>
      </p:cxnSp>
      <p:sp>
        <p:nvSpPr>
          <p:cNvPr id="555" name="Google Shape;555;p15"/>
          <p:cNvSpPr txBox="1"/>
          <p:nvPr>
            <p:custDataLst>
              <p:tags r:id="rId3"/>
            </p:custDataLst>
          </p:nvPr>
        </p:nvSpPr>
        <p:spPr>
          <a:xfrm>
            <a:off x="205970" y="89038"/>
            <a:ext cx="8732100" cy="554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2000" b="0" i="0" u="none" strike="noStrike" cap="none">
                <a:solidFill>
                  <a:srgbClr val="4E5B73"/>
                </a:solidFill>
                <a:latin typeface="Georgia"/>
                <a:ea typeface="Georgia"/>
                <a:cs typeface="Georgia"/>
                <a:sym typeface="Georgia"/>
              </a:rPr>
              <a:t>Annexe : Orientation et programme de l’Académie du numérique</a:t>
            </a:r>
            <a:endParaRPr/>
          </a:p>
        </p:txBody>
      </p:sp>
      <p:sp>
        <p:nvSpPr>
          <p:cNvPr id="556" name="Google Shape;556;p15"/>
          <p:cNvSpPr txBox="1"/>
          <p:nvPr>
            <p:custDataLst>
              <p:tags r:id="rId4"/>
            </p:custDataLst>
          </p:nvPr>
        </p:nvSpPr>
        <p:spPr>
          <a:xfrm>
            <a:off x="522100" y="2226450"/>
            <a:ext cx="2073900" cy="6906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Pratiques exemplaires à l’étranger et comparateurs</a:t>
            </a:r>
            <a:endParaRPr/>
          </a:p>
        </p:txBody>
      </p:sp>
      <p:sp>
        <p:nvSpPr>
          <p:cNvPr id="557" name="Google Shape;557;p15"/>
          <p:cNvSpPr txBox="1"/>
          <p:nvPr>
            <p:custDataLst>
              <p:tags r:id="rId5"/>
            </p:custDataLst>
          </p:nvPr>
        </p:nvSpPr>
        <p:spPr>
          <a:xfrm>
            <a:off x="3572831" y="536341"/>
            <a:ext cx="2520600" cy="263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Analyses et besoins ministériels </a:t>
            </a:r>
            <a:endParaRPr sz="1000" b="0" i="0" u="none" strike="noStrike" cap="none">
              <a:solidFill>
                <a:srgbClr val="3F3F3F"/>
              </a:solidFill>
              <a:latin typeface="Georgia"/>
              <a:ea typeface="Georgia"/>
              <a:cs typeface="Georgia"/>
              <a:sym typeface="Georgia"/>
            </a:endParaRPr>
          </a:p>
        </p:txBody>
      </p:sp>
      <p:sp>
        <p:nvSpPr>
          <p:cNvPr id="558" name="Google Shape;558;p15"/>
          <p:cNvSpPr/>
          <p:nvPr>
            <p:custDataLst>
              <p:tags r:id="rId6"/>
            </p:custDataLst>
          </p:nvPr>
        </p:nvSpPr>
        <p:spPr>
          <a:xfrm>
            <a:off x="4104965" y="2110709"/>
            <a:ext cx="837000" cy="83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sp>
        <p:nvSpPr>
          <p:cNvPr id="559" name="Google Shape;559;p15"/>
          <p:cNvSpPr txBox="1"/>
          <p:nvPr>
            <p:custDataLst>
              <p:tags r:id="rId7"/>
            </p:custDataLst>
          </p:nvPr>
        </p:nvSpPr>
        <p:spPr>
          <a:xfrm>
            <a:off x="714475" y="3175525"/>
            <a:ext cx="2151100" cy="5835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Orientation du dirigeant principal de l’information du Canada</a:t>
            </a:r>
            <a:endParaRPr/>
          </a:p>
        </p:txBody>
      </p:sp>
      <p:sp>
        <p:nvSpPr>
          <p:cNvPr id="560" name="Google Shape;560;p15"/>
          <p:cNvSpPr txBox="1"/>
          <p:nvPr>
            <p:custDataLst>
              <p:tags r:id="rId8"/>
            </p:custDataLst>
          </p:nvPr>
        </p:nvSpPr>
        <p:spPr>
          <a:xfrm>
            <a:off x="6132249" y="1180425"/>
            <a:ext cx="2025675" cy="58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Au-delà de 2020 :</a:t>
            </a:r>
            <a:endParaRPr/>
          </a:p>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mieux outillé, souple et inclusif</a:t>
            </a:r>
            <a:endParaRPr/>
          </a:p>
        </p:txBody>
      </p:sp>
      <p:sp>
        <p:nvSpPr>
          <p:cNvPr id="561" name="Google Shape;561;p15"/>
          <p:cNvSpPr txBox="1"/>
          <p:nvPr>
            <p:custDataLst>
              <p:tags r:id="rId9"/>
            </p:custDataLst>
          </p:nvPr>
        </p:nvSpPr>
        <p:spPr>
          <a:xfrm>
            <a:off x="6576075" y="2219528"/>
            <a:ext cx="2172000" cy="52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Recherche et leadership de l’École de la fonction publique du Canada</a:t>
            </a:r>
            <a:endParaRPr/>
          </a:p>
        </p:txBody>
      </p:sp>
      <p:sp>
        <p:nvSpPr>
          <p:cNvPr id="562" name="Google Shape;562;p15"/>
          <p:cNvSpPr txBox="1"/>
          <p:nvPr>
            <p:custDataLst>
              <p:tags r:id="rId10"/>
            </p:custDataLst>
          </p:nvPr>
        </p:nvSpPr>
        <p:spPr>
          <a:xfrm>
            <a:off x="4070052" y="2309888"/>
            <a:ext cx="906826" cy="461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800" b="1" i="0" u="none" strike="noStrike" cap="none">
                <a:solidFill>
                  <a:schemeClr val="dk1"/>
                </a:solidFill>
                <a:latin typeface="Georgia"/>
                <a:ea typeface="Georgia"/>
                <a:cs typeface="Georgia"/>
                <a:sym typeface="Georgia"/>
              </a:rPr>
              <a:t>Planification de l’Académie</a:t>
            </a:r>
            <a:endParaRPr/>
          </a:p>
        </p:txBody>
      </p:sp>
      <p:sp>
        <p:nvSpPr>
          <p:cNvPr id="563" name="Google Shape;563;p15"/>
          <p:cNvSpPr/>
          <p:nvPr>
            <p:custDataLst>
              <p:tags r:id="rId11"/>
            </p:custDataLst>
          </p:nvPr>
        </p:nvSpPr>
        <p:spPr>
          <a:xfrm rot="3249001">
            <a:off x="5376529" y="1157817"/>
            <a:ext cx="691009" cy="691009"/>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64" name="Google Shape;564;p15"/>
          <p:cNvCxnSpPr>
            <a:stCxn id="563" idx="4"/>
          </p:cNvCxnSpPr>
          <p:nvPr>
            <p:custDataLst>
              <p:tags r:id="rId12"/>
            </p:custDataLst>
          </p:nvPr>
        </p:nvCxnSpPr>
        <p:spPr>
          <a:xfrm flipH="1">
            <a:off x="4842884" y="1705671"/>
            <a:ext cx="599100" cy="523500"/>
          </a:xfrm>
          <a:prstGeom prst="straightConnector1">
            <a:avLst/>
          </a:prstGeom>
          <a:noFill/>
          <a:ln w="12700" cap="flat" cmpd="sng">
            <a:solidFill>
              <a:schemeClr val="accent1"/>
            </a:solidFill>
            <a:prstDash val="solid"/>
            <a:round/>
            <a:headEnd type="none" w="sm" len="sm"/>
            <a:tailEnd type="stealth" w="sm" len="sm"/>
          </a:ln>
        </p:spPr>
      </p:cxnSp>
      <p:sp>
        <p:nvSpPr>
          <p:cNvPr id="565" name="Google Shape;565;p15"/>
          <p:cNvSpPr/>
          <p:nvPr>
            <p:custDataLst>
              <p:tags r:id="rId13"/>
            </p:custDataLst>
          </p:nvPr>
        </p:nvSpPr>
        <p:spPr>
          <a:xfrm>
            <a:off x="4138025" y="840316"/>
            <a:ext cx="717300" cy="71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66" name="Google Shape;566;p15"/>
          <p:cNvCxnSpPr>
            <a:stCxn id="565" idx="4"/>
          </p:cNvCxnSpPr>
          <p:nvPr>
            <p:custDataLst>
              <p:tags r:id="rId14"/>
            </p:custDataLst>
          </p:nvPr>
        </p:nvCxnSpPr>
        <p:spPr>
          <a:xfrm>
            <a:off x="4496675" y="1557316"/>
            <a:ext cx="0" cy="553500"/>
          </a:xfrm>
          <a:prstGeom prst="straightConnector1">
            <a:avLst/>
          </a:prstGeom>
          <a:noFill/>
          <a:ln w="12700" cap="flat" cmpd="sng">
            <a:solidFill>
              <a:schemeClr val="accent1"/>
            </a:solidFill>
            <a:prstDash val="solid"/>
            <a:round/>
            <a:headEnd type="none" w="sm" len="sm"/>
            <a:tailEnd type="stealth" w="sm" len="sm"/>
          </a:ln>
        </p:spPr>
      </p:cxnSp>
      <p:sp>
        <p:nvSpPr>
          <p:cNvPr id="567" name="Google Shape;567;p15"/>
          <p:cNvSpPr/>
          <p:nvPr>
            <p:custDataLst>
              <p:tags r:id="rId15"/>
            </p:custDataLst>
          </p:nvPr>
        </p:nvSpPr>
        <p:spPr>
          <a:xfrm rot="10800000" flipH="1">
            <a:off x="4138025" y="3501191"/>
            <a:ext cx="717300" cy="71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68" name="Google Shape;568;p15"/>
          <p:cNvCxnSpPr>
            <a:stCxn id="567" idx="4"/>
          </p:cNvCxnSpPr>
          <p:nvPr>
            <p:custDataLst>
              <p:tags r:id="rId16"/>
            </p:custDataLst>
          </p:nvPr>
        </p:nvCxnSpPr>
        <p:spPr>
          <a:xfrm rot="10800000">
            <a:off x="4496675" y="2947691"/>
            <a:ext cx="0" cy="553500"/>
          </a:xfrm>
          <a:prstGeom prst="straightConnector1">
            <a:avLst/>
          </a:prstGeom>
          <a:noFill/>
          <a:ln w="12700" cap="flat" cmpd="sng">
            <a:solidFill>
              <a:schemeClr val="accent1"/>
            </a:solidFill>
            <a:prstDash val="solid"/>
            <a:round/>
            <a:headEnd type="none" w="sm" len="sm"/>
            <a:tailEnd type="stealth" w="sm" len="sm"/>
          </a:ln>
        </p:spPr>
      </p:cxnSp>
      <p:sp>
        <p:nvSpPr>
          <p:cNvPr id="569" name="Google Shape;569;p15"/>
          <p:cNvSpPr/>
          <p:nvPr>
            <p:custDataLst>
              <p:tags r:id="rId17"/>
            </p:custDataLst>
          </p:nvPr>
        </p:nvSpPr>
        <p:spPr>
          <a:xfrm rot="5589713">
            <a:off x="5764720" y="2135887"/>
            <a:ext cx="690752" cy="690752"/>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70" name="Google Shape;570;p15"/>
          <p:cNvCxnSpPr>
            <a:stCxn id="569" idx="4"/>
          </p:cNvCxnSpPr>
          <p:nvPr>
            <p:custDataLst>
              <p:tags r:id="rId18"/>
            </p:custDataLst>
          </p:nvPr>
        </p:nvCxnSpPr>
        <p:spPr>
          <a:xfrm flipH="1">
            <a:off x="4970846" y="2462213"/>
            <a:ext cx="794400" cy="26700"/>
          </a:xfrm>
          <a:prstGeom prst="straightConnector1">
            <a:avLst/>
          </a:prstGeom>
          <a:noFill/>
          <a:ln w="12700" cap="flat" cmpd="sng">
            <a:solidFill>
              <a:schemeClr val="accent1"/>
            </a:solidFill>
            <a:prstDash val="solid"/>
            <a:round/>
            <a:headEnd type="none" w="sm" len="sm"/>
            <a:tailEnd type="stealth" w="sm" len="sm"/>
          </a:ln>
        </p:spPr>
      </p:cxnSp>
      <p:sp>
        <p:nvSpPr>
          <p:cNvPr id="571" name="Google Shape;571;p15"/>
          <p:cNvSpPr/>
          <p:nvPr>
            <p:custDataLst>
              <p:tags r:id="rId19"/>
            </p:custDataLst>
          </p:nvPr>
        </p:nvSpPr>
        <p:spPr>
          <a:xfrm rot="-7599951" flipH="1">
            <a:off x="2950390" y="2977750"/>
            <a:ext cx="690784" cy="690784"/>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72" name="Google Shape;572;p15"/>
          <p:cNvCxnSpPr>
            <a:stCxn id="571" idx="4"/>
          </p:cNvCxnSpPr>
          <p:nvPr>
            <p:custDataLst>
              <p:tags r:id="rId20"/>
            </p:custDataLst>
          </p:nvPr>
        </p:nvCxnSpPr>
        <p:spPr>
          <a:xfrm rot="10800000" flipH="1">
            <a:off x="3572832" y="2771592"/>
            <a:ext cx="615900" cy="345300"/>
          </a:xfrm>
          <a:prstGeom prst="straightConnector1">
            <a:avLst/>
          </a:prstGeom>
          <a:noFill/>
          <a:ln w="12700" cap="flat" cmpd="sng">
            <a:solidFill>
              <a:schemeClr val="accent1"/>
            </a:solidFill>
            <a:prstDash val="solid"/>
            <a:round/>
            <a:headEnd type="none" w="sm" len="sm"/>
            <a:tailEnd type="stealth" w="sm" len="sm"/>
          </a:ln>
        </p:spPr>
      </p:cxnSp>
      <p:sp>
        <p:nvSpPr>
          <p:cNvPr id="573" name="Google Shape;573;p15"/>
          <p:cNvSpPr/>
          <p:nvPr>
            <p:custDataLst>
              <p:tags r:id="rId21"/>
            </p:custDataLst>
          </p:nvPr>
        </p:nvSpPr>
        <p:spPr>
          <a:xfrm rot="-3249001" flipH="1">
            <a:off x="3002466" y="1157817"/>
            <a:ext cx="691009" cy="691009"/>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74" name="Google Shape;574;p15"/>
          <p:cNvCxnSpPr>
            <a:stCxn id="573" idx="4"/>
          </p:cNvCxnSpPr>
          <p:nvPr>
            <p:custDataLst>
              <p:tags r:id="rId22"/>
            </p:custDataLst>
          </p:nvPr>
        </p:nvCxnSpPr>
        <p:spPr>
          <a:xfrm>
            <a:off x="3628020" y="1705671"/>
            <a:ext cx="599100" cy="523500"/>
          </a:xfrm>
          <a:prstGeom prst="straightConnector1">
            <a:avLst/>
          </a:prstGeom>
          <a:noFill/>
          <a:ln w="12700" cap="flat" cmpd="sng">
            <a:solidFill>
              <a:schemeClr val="accent1"/>
            </a:solidFill>
            <a:prstDash val="solid"/>
            <a:round/>
            <a:headEnd type="none" w="sm" len="sm"/>
            <a:tailEnd type="stealth" w="sm" len="sm"/>
          </a:ln>
        </p:spPr>
      </p:cxnSp>
      <p:sp>
        <p:nvSpPr>
          <p:cNvPr id="575" name="Google Shape;575;p15"/>
          <p:cNvSpPr/>
          <p:nvPr>
            <p:custDataLst>
              <p:tags r:id="rId23"/>
            </p:custDataLst>
          </p:nvPr>
        </p:nvSpPr>
        <p:spPr>
          <a:xfrm rot="-5589713" flipH="1">
            <a:off x="2614533" y="2135887"/>
            <a:ext cx="690752" cy="690752"/>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800" b="0" i="0" u="none" strike="noStrike" cap="none">
              <a:solidFill>
                <a:srgbClr val="3F3F3F"/>
              </a:solidFill>
              <a:latin typeface="Arial"/>
              <a:ea typeface="Arial"/>
              <a:cs typeface="Arial"/>
              <a:sym typeface="Arial"/>
            </a:endParaRPr>
          </a:p>
        </p:txBody>
      </p:sp>
      <p:cxnSp>
        <p:nvCxnSpPr>
          <p:cNvPr id="576" name="Google Shape;576;p15"/>
          <p:cNvCxnSpPr>
            <a:stCxn id="575" idx="4"/>
          </p:cNvCxnSpPr>
          <p:nvPr>
            <p:custDataLst>
              <p:tags r:id="rId24"/>
            </p:custDataLst>
          </p:nvPr>
        </p:nvCxnSpPr>
        <p:spPr>
          <a:xfrm>
            <a:off x="3304759" y="2462213"/>
            <a:ext cx="794400" cy="26700"/>
          </a:xfrm>
          <a:prstGeom prst="straightConnector1">
            <a:avLst/>
          </a:prstGeom>
          <a:noFill/>
          <a:ln w="12700" cap="flat" cmpd="sng">
            <a:solidFill>
              <a:schemeClr val="accent1"/>
            </a:solidFill>
            <a:prstDash val="solid"/>
            <a:round/>
            <a:headEnd type="none" w="sm" len="sm"/>
            <a:tailEnd type="stealth" w="sm" len="sm"/>
          </a:ln>
        </p:spPr>
      </p:cxnSp>
      <p:sp>
        <p:nvSpPr>
          <p:cNvPr id="577" name="Google Shape;577;p15"/>
          <p:cNvSpPr txBox="1"/>
          <p:nvPr>
            <p:custDataLst>
              <p:tags r:id="rId25"/>
            </p:custDataLst>
          </p:nvPr>
        </p:nvSpPr>
        <p:spPr>
          <a:xfrm>
            <a:off x="986075" y="1180413"/>
            <a:ext cx="1990800" cy="58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Analyse des besoins du Service numérique canadien</a:t>
            </a:r>
            <a:endParaRPr/>
          </a:p>
        </p:txBody>
      </p:sp>
      <p:sp>
        <p:nvSpPr>
          <p:cNvPr id="578" name="Google Shape;578;p15"/>
          <p:cNvSpPr txBox="1"/>
          <p:nvPr>
            <p:custDataLst>
              <p:tags r:id="rId26"/>
            </p:custDataLst>
          </p:nvPr>
        </p:nvSpPr>
        <p:spPr>
          <a:xfrm>
            <a:off x="2976874" y="4218200"/>
            <a:ext cx="3155375" cy="314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Orientation stratégique du gouvernement du Canada</a:t>
            </a:r>
            <a:endParaRPr/>
          </a:p>
        </p:txBody>
      </p:sp>
      <p:sp>
        <p:nvSpPr>
          <p:cNvPr id="579" name="Google Shape;579;p15"/>
          <p:cNvSpPr txBox="1"/>
          <p:nvPr>
            <p:custDataLst>
              <p:tags r:id="rId27"/>
            </p:custDataLst>
          </p:nvPr>
        </p:nvSpPr>
        <p:spPr>
          <a:xfrm>
            <a:off x="6257525" y="3115401"/>
            <a:ext cx="2172000" cy="415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000" b="0" i="0" u="none" strike="noStrike" cap="none">
                <a:solidFill>
                  <a:srgbClr val="3F3F3F"/>
                </a:solidFill>
                <a:latin typeface="Georgia"/>
                <a:ea typeface="Georgia"/>
                <a:cs typeface="Georgia"/>
                <a:sym typeface="Georgia"/>
              </a:rPr>
              <a:t>Stratégie sur les données du gouvernement du Canada</a:t>
            </a:r>
            <a:endParaRPr/>
          </a:p>
        </p:txBody>
      </p:sp>
      <p:sp>
        <p:nvSpPr>
          <p:cNvPr id="580" name="Google Shape;580;p15"/>
          <p:cNvSpPr txBox="1"/>
          <p:nvPr>
            <p:custDataLst>
              <p:tags r:id="rId28"/>
            </p:custDataLst>
          </p:nvPr>
        </p:nvSpPr>
        <p:spPr>
          <a:xfrm>
            <a:off x="4420070" y="4850858"/>
            <a:ext cx="303900" cy="143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700"/>
              <a:buFont typeface="Arial"/>
              <a:buNone/>
            </a:pPr>
            <a:fld id="{00000000-1234-1234-1234-123412341234}" type="slidenum">
              <a:rPr lang="en-US" sz="400" b="0" i="0" u="none" strike="noStrike" cap="none">
                <a:solidFill>
                  <a:srgbClr val="000000"/>
                </a:solidFill>
                <a:latin typeface="Arial"/>
                <a:ea typeface="Arial"/>
                <a:cs typeface="Arial"/>
                <a:sym typeface="Arial"/>
              </a:rPr>
              <a:t>21</a:t>
            </a:fld>
            <a:endParaRPr sz="400" b="0" i="0" u="none" strike="noStrike" cap="none">
              <a:solidFill>
                <a:srgbClr val="000000"/>
              </a:solidFill>
              <a:latin typeface="Arial"/>
              <a:ea typeface="Arial"/>
              <a:cs typeface="Arial"/>
              <a:sym typeface="Arial"/>
            </a:endParaRPr>
          </a:p>
        </p:txBody>
      </p:sp>
      <p:pic>
        <p:nvPicPr>
          <p:cNvPr id="581" name="Google Shape;581;p15"/>
          <p:cNvPicPr preferRelativeResize="0"/>
          <p:nvPr>
            <p:custDataLst>
              <p:tags r:id="rId29"/>
            </p:custDataLst>
          </p:nvPr>
        </p:nvPicPr>
        <p:blipFill rotWithShape="1">
          <a:blip r:embed="rId39" cstate="hqprint">
            <a:alphaModFix/>
            <a:extLst>
              <a:ext uri="{28A0092B-C50C-407E-A947-70E740481C1C}">
                <a14:useLocalDpi xmlns:a14="http://schemas.microsoft.com/office/drawing/2010/main"/>
              </a:ext>
            </a:extLst>
          </a:blip>
          <a:srcRect/>
          <a:stretch/>
        </p:blipFill>
        <p:spPr>
          <a:xfrm>
            <a:off x="4306987" y="916872"/>
            <a:ext cx="379376" cy="523498"/>
          </a:xfrm>
          <a:prstGeom prst="rect">
            <a:avLst/>
          </a:prstGeom>
          <a:noFill/>
          <a:ln>
            <a:noFill/>
          </a:ln>
        </p:spPr>
      </p:pic>
      <p:pic>
        <p:nvPicPr>
          <p:cNvPr id="582" name="Google Shape;582;p15"/>
          <p:cNvPicPr preferRelativeResize="0"/>
          <p:nvPr>
            <p:custDataLst>
              <p:tags r:id="rId30"/>
            </p:custDataLst>
          </p:nvPr>
        </p:nvPicPr>
        <p:blipFill rotWithShape="1">
          <a:blip r:embed="rId40" cstate="hqprint">
            <a:alphaModFix/>
            <a:extLst>
              <a:ext uri="{28A0092B-C50C-407E-A947-70E740481C1C}">
                <a14:useLocalDpi xmlns:a14="http://schemas.microsoft.com/office/drawing/2010/main"/>
              </a:ext>
            </a:extLst>
          </a:blip>
          <a:srcRect/>
          <a:stretch/>
        </p:blipFill>
        <p:spPr>
          <a:xfrm>
            <a:off x="5491537" y="1241573"/>
            <a:ext cx="460975" cy="523499"/>
          </a:xfrm>
          <a:prstGeom prst="rect">
            <a:avLst/>
          </a:prstGeom>
          <a:noFill/>
          <a:ln>
            <a:noFill/>
          </a:ln>
        </p:spPr>
      </p:pic>
      <p:pic>
        <p:nvPicPr>
          <p:cNvPr id="583" name="Google Shape;583;p15"/>
          <p:cNvPicPr preferRelativeResize="0"/>
          <p:nvPr>
            <p:custDataLst>
              <p:tags r:id="rId31"/>
            </p:custDataLst>
          </p:nvPr>
        </p:nvPicPr>
        <p:blipFill rotWithShape="1">
          <a:blip r:embed="rId41" cstate="hqprint">
            <a:alphaModFix/>
            <a:extLst>
              <a:ext uri="{28A0092B-C50C-407E-A947-70E740481C1C}">
                <a14:useLocalDpi xmlns:a14="http://schemas.microsoft.com/office/drawing/2010/main"/>
              </a:ext>
            </a:extLst>
          </a:blip>
          <a:srcRect/>
          <a:stretch/>
        </p:blipFill>
        <p:spPr>
          <a:xfrm>
            <a:off x="5902350" y="2232487"/>
            <a:ext cx="415500" cy="415499"/>
          </a:xfrm>
          <a:prstGeom prst="rect">
            <a:avLst/>
          </a:prstGeom>
          <a:noFill/>
          <a:ln>
            <a:noFill/>
          </a:ln>
        </p:spPr>
      </p:pic>
      <p:pic>
        <p:nvPicPr>
          <p:cNvPr id="584" name="Google Shape;584;p15"/>
          <p:cNvPicPr preferRelativeResize="0"/>
          <p:nvPr>
            <p:custDataLst>
              <p:tags r:id="rId32"/>
            </p:custDataLst>
          </p:nvPr>
        </p:nvPicPr>
        <p:blipFill rotWithShape="1">
          <a:blip r:embed="rId42" cstate="hqprint">
            <a:alphaModFix/>
            <a:extLst>
              <a:ext uri="{28A0092B-C50C-407E-A947-70E740481C1C}">
                <a14:useLocalDpi xmlns:a14="http://schemas.microsoft.com/office/drawing/2010/main"/>
              </a:ext>
            </a:extLst>
          </a:blip>
          <a:srcRect/>
          <a:stretch/>
        </p:blipFill>
        <p:spPr>
          <a:xfrm>
            <a:off x="5497489" y="3016426"/>
            <a:ext cx="553470" cy="553500"/>
          </a:xfrm>
          <a:prstGeom prst="rect">
            <a:avLst/>
          </a:prstGeom>
          <a:noFill/>
          <a:ln>
            <a:noFill/>
          </a:ln>
        </p:spPr>
      </p:pic>
      <p:pic>
        <p:nvPicPr>
          <p:cNvPr id="585" name="Google Shape;585;p15"/>
          <p:cNvPicPr preferRelativeResize="0"/>
          <p:nvPr>
            <p:custDataLst>
              <p:tags r:id="rId33"/>
            </p:custDataLst>
          </p:nvPr>
        </p:nvPicPr>
        <p:blipFill rotWithShape="1">
          <a:blip r:embed="rId43" cstate="hqprint">
            <a:alphaModFix/>
            <a:extLst>
              <a:ext uri="{28A0092B-C50C-407E-A947-70E740481C1C}">
                <a14:useLocalDpi xmlns:a14="http://schemas.microsoft.com/office/drawing/2010/main"/>
              </a:ext>
            </a:extLst>
          </a:blip>
          <a:srcRect/>
          <a:stretch/>
        </p:blipFill>
        <p:spPr>
          <a:xfrm>
            <a:off x="4266188" y="3629213"/>
            <a:ext cx="460974" cy="460974"/>
          </a:xfrm>
          <a:prstGeom prst="rect">
            <a:avLst/>
          </a:prstGeom>
          <a:noFill/>
          <a:ln>
            <a:noFill/>
          </a:ln>
        </p:spPr>
      </p:pic>
      <p:pic>
        <p:nvPicPr>
          <p:cNvPr id="586" name="Google Shape;586;p15"/>
          <p:cNvPicPr preferRelativeResize="0"/>
          <p:nvPr>
            <p:custDataLst>
              <p:tags r:id="rId34"/>
            </p:custDataLst>
          </p:nvPr>
        </p:nvPicPr>
        <p:blipFill rotWithShape="1">
          <a:blip r:embed="rId44" cstate="hqprint">
            <a:alphaModFix/>
            <a:extLst>
              <a:ext uri="{28A0092B-C50C-407E-A947-70E740481C1C}">
                <a14:useLocalDpi xmlns:a14="http://schemas.microsoft.com/office/drawing/2010/main"/>
              </a:ext>
            </a:extLst>
          </a:blip>
          <a:srcRect/>
          <a:stretch/>
        </p:blipFill>
        <p:spPr>
          <a:xfrm>
            <a:off x="3048275" y="3075650"/>
            <a:ext cx="494999" cy="494999"/>
          </a:xfrm>
          <a:prstGeom prst="rect">
            <a:avLst/>
          </a:prstGeom>
          <a:noFill/>
          <a:ln>
            <a:noFill/>
          </a:ln>
        </p:spPr>
      </p:pic>
      <p:pic>
        <p:nvPicPr>
          <p:cNvPr id="587" name="Google Shape;587;p15"/>
          <p:cNvPicPr preferRelativeResize="0"/>
          <p:nvPr>
            <p:custDataLst>
              <p:tags r:id="rId35"/>
            </p:custDataLst>
          </p:nvPr>
        </p:nvPicPr>
        <p:blipFill rotWithShape="1">
          <a:blip r:embed="rId45" cstate="hqprint">
            <a:alphaModFix/>
            <a:extLst>
              <a:ext uri="{28A0092B-C50C-407E-A947-70E740481C1C}">
                <a14:useLocalDpi xmlns:a14="http://schemas.microsoft.com/office/drawing/2010/main"/>
              </a:ext>
            </a:extLst>
          </a:blip>
          <a:srcRect/>
          <a:stretch/>
        </p:blipFill>
        <p:spPr>
          <a:xfrm>
            <a:off x="2683175" y="2192988"/>
            <a:ext cx="553452" cy="553452"/>
          </a:xfrm>
          <a:prstGeom prst="rect">
            <a:avLst/>
          </a:prstGeom>
          <a:noFill/>
          <a:ln>
            <a:noFill/>
          </a:ln>
        </p:spPr>
      </p:pic>
      <p:pic>
        <p:nvPicPr>
          <p:cNvPr id="588" name="Google Shape;588;p15"/>
          <p:cNvPicPr preferRelativeResize="0"/>
          <p:nvPr>
            <p:custDataLst>
              <p:tags r:id="rId36"/>
            </p:custDataLst>
          </p:nvPr>
        </p:nvPicPr>
        <p:blipFill rotWithShape="1">
          <a:blip r:embed="rId46" cstate="hqprint">
            <a:alphaModFix/>
            <a:extLst>
              <a:ext uri="{28A0092B-C50C-407E-A947-70E740481C1C}">
                <a14:useLocalDpi xmlns:a14="http://schemas.microsoft.com/office/drawing/2010/main"/>
              </a:ext>
            </a:extLst>
          </a:blip>
          <a:srcRect/>
          <a:stretch/>
        </p:blipFill>
        <p:spPr>
          <a:xfrm>
            <a:off x="3142475" y="1274000"/>
            <a:ext cx="379400" cy="410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2"/>
          <p:cNvSpPr txBox="1">
            <a:spLocks noGrp="1"/>
          </p:cNvSpPr>
          <p:nvPr>
            <p:ph type="title"/>
            <p:custDataLst>
              <p:tags r:id="rId1"/>
            </p:custDataLst>
          </p:nvPr>
        </p:nvSpPr>
        <p:spPr>
          <a:xfrm>
            <a:off x="320907" y="-77939"/>
            <a:ext cx="8502300" cy="8157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700"/>
              <a:buNone/>
            </a:pPr>
            <a:r>
              <a:rPr lang="en-US">
                <a:solidFill>
                  <a:srgbClr val="4E5B73"/>
                </a:solidFill>
              </a:rPr>
              <a:t>Le « numérique », ce sont les opérations.</a:t>
            </a:r>
            <a:endParaRPr>
              <a:solidFill>
                <a:srgbClr val="4E5B73"/>
              </a:solidFill>
            </a:endParaRPr>
          </a:p>
        </p:txBody>
      </p:sp>
      <p:sp>
        <p:nvSpPr>
          <p:cNvPr id="104" name="Google Shape;104;p22"/>
          <p:cNvSpPr txBox="1">
            <a:spLocks noGrp="1"/>
          </p:cNvSpPr>
          <p:nvPr>
            <p:ph type="sldNum" idx="12"/>
            <p:custDataLst>
              <p:tags r:id="rId2"/>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3</a:t>
            </a:fld>
            <a:endParaRPr/>
          </a:p>
        </p:txBody>
      </p:sp>
      <p:sp>
        <p:nvSpPr>
          <p:cNvPr id="105" name="Google Shape;105;p22"/>
          <p:cNvSpPr txBox="1"/>
          <p:nvPr>
            <p:custDataLst>
              <p:tags r:id="rId3"/>
            </p:custDataLst>
          </p:nvPr>
        </p:nvSpPr>
        <p:spPr>
          <a:xfrm>
            <a:off x="4079631" y="1153957"/>
            <a:ext cx="4743576" cy="304955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En réalité, les gouvernements sont maintenant numériques, y compris le gouvernement du Canada.</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La plupart des points de contact avec les gouvernements, pour la plupart des citoyens, sont maintenant en ligne. </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Pratiquement chaque industrie appuyée et réglementée par le gouvernement est numérique. </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Le gouvernement doit se demander comment répondre de manière efficace et uniforme aux nouveaux besoins numériques changeants.</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p:txBody>
      </p:sp>
      <p:sp>
        <p:nvSpPr>
          <p:cNvPr id="106" name="Google Shape;106;p22"/>
          <p:cNvSpPr/>
          <p:nvPr>
            <p:custDataLst>
              <p:tags r:id="rId4"/>
            </p:custDataLst>
          </p:nvPr>
        </p:nvSpPr>
        <p:spPr>
          <a:xfrm>
            <a:off x="3325827" y="722529"/>
            <a:ext cx="1027688" cy="45719"/>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2"/>
          <p:cNvSpPr/>
          <p:nvPr>
            <p:custDataLst>
              <p:tags r:id="rId5"/>
            </p:custDataLst>
          </p:nvPr>
        </p:nvSpPr>
        <p:spPr>
          <a:xfrm>
            <a:off x="320906" y="1017222"/>
            <a:ext cx="1155667" cy="977833"/>
          </a:xfrm>
          <a:prstGeom prst="rect">
            <a:avLst/>
          </a:prstGeom>
          <a:solidFill>
            <a:srgbClr val="1F152B"/>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chemeClr val="lt1"/>
              </a:solidFill>
              <a:latin typeface="Arial"/>
              <a:ea typeface="Arial"/>
              <a:cs typeface="Arial"/>
              <a:sym typeface="Arial"/>
            </a:endParaRPr>
          </a:p>
        </p:txBody>
      </p:sp>
      <p:sp>
        <p:nvSpPr>
          <p:cNvPr id="108" name="Google Shape;108;p22"/>
          <p:cNvSpPr/>
          <p:nvPr>
            <p:custDataLst>
              <p:tags r:id="rId6"/>
            </p:custDataLst>
          </p:nvPr>
        </p:nvSpPr>
        <p:spPr>
          <a:xfrm>
            <a:off x="320906" y="2189821"/>
            <a:ext cx="1155667" cy="977833"/>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9" name="Google Shape;109;p22"/>
          <p:cNvSpPr/>
          <p:nvPr>
            <p:custDataLst>
              <p:tags r:id="rId7"/>
            </p:custDataLst>
          </p:nvPr>
        </p:nvSpPr>
        <p:spPr>
          <a:xfrm>
            <a:off x="320906" y="3362420"/>
            <a:ext cx="1155667" cy="977833"/>
          </a:xfrm>
          <a:prstGeom prst="rect">
            <a:avLst/>
          </a:prstGeom>
          <a:solidFill>
            <a:srgbClr val="842425"/>
          </a:solidFill>
          <a:ln w="25400" cap="flat" cmpd="sng">
            <a:solidFill>
              <a:srgbClr val="84242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0" name="Google Shape;110;p22"/>
          <p:cNvSpPr/>
          <p:nvPr>
            <p:custDataLst>
              <p:tags r:id="rId8"/>
            </p:custDataLst>
          </p:nvPr>
        </p:nvSpPr>
        <p:spPr>
          <a:xfrm>
            <a:off x="1560279" y="1017222"/>
            <a:ext cx="1155667" cy="977833"/>
          </a:xfrm>
          <a:prstGeom prst="rect">
            <a:avLst/>
          </a:prstGeom>
          <a:solidFill>
            <a:srgbClr val="2F1F40"/>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1" name="Google Shape;111;p22"/>
          <p:cNvSpPr/>
          <p:nvPr>
            <p:custDataLst>
              <p:tags r:id="rId9"/>
            </p:custDataLst>
          </p:nvPr>
        </p:nvSpPr>
        <p:spPr>
          <a:xfrm>
            <a:off x="1560279" y="2189821"/>
            <a:ext cx="1155667" cy="977833"/>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 name="Google Shape;112;p22"/>
          <p:cNvSpPr/>
          <p:nvPr>
            <p:custDataLst>
              <p:tags r:id="rId10"/>
            </p:custDataLst>
          </p:nvPr>
        </p:nvSpPr>
        <p:spPr>
          <a:xfrm>
            <a:off x="1560279" y="3362420"/>
            <a:ext cx="1155667" cy="977833"/>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3" name="Google Shape;113;p22"/>
          <p:cNvSpPr/>
          <p:nvPr>
            <p:custDataLst>
              <p:tags r:id="rId11"/>
            </p:custDataLst>
          </p:nvPr>
        </p:nvSpPr>
        <p:spPr>
          <a:xfrm>
            <a:off x="2799652" y="1017222"/>
            <a:ext cx="1155667" cy="977833"/>
          </a:xfrm>
          <a:prstGeom prst="rect">
            <a:avLst/>
          </a:prstGeom>
          <a:solidFill>
            <a:srgbClr val="8864B3"/>
          </a:solidFill>
          <a:ln w="25400" cap="flat" cmpd="sng">
            <a:solidFill>
              <a:srgbClr val="8864B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4" name="Google Shape;114;p22"/>
          <p:cNvSpPr/>
          <p:nvPr>
            <p:custDataLst>
              <p:tags r:id="rId12"/>
            </p:custDataLst>
          </p:nvPr>
        </p:nvSpPr>
        <p:spPr>
          <a:xfrm>
            <a:off x="2799652" y="2189821"/>
            <a:ext cx="1155667" cy="977833"/>
          </a:xfrm>
          <a:prstGeom prst="rect">
            <a:avLst/>
          </a:prstGeom>
          <a:solidFill>
            <a:srgbClr val="8C99B2"/>
          </a:solidFill>
          <a:ln w="25400" cap="flat" cmpd="sng">
            <a:solidFill>
              <a:srgbClr val="8C99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5" name="Google Shape;115;p22"/>
          <p:cNvSpPr/>
          <p:nvPr>
            <p:custDataLst>
              <p:tags r:id="rId13"/>
            </p:custDataLst>
          </p:nvPr>
        </p:nvSpPr>
        <p:spPr>
          <a:xfrm>
            <a:off x="2799652" y="3362420"/>
            <a:ext cx="1155667" cy="977833"/>
          </a:xfrm>
          <a:prstGeom prst="rect">
            <a:avLst/>
          </a:prstGeom>
          <a:solidFill>
            <a:srgbClr val="E8AEAE"/>
          </a:solidFill>
          <a:ln w="25400" cap="flat" cmpd="sng">
            <a:solidFill>
              <a:srgbClr val="E8AEA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6" name="Google Shape;116;p22"/>
          <p:cNvSpPr txBox="1"/>
          <p:nvPr>
            <p:custDataLst>
              <p:tags r:id="rId14"/>
            </p:custDataLst>
          </p:nvPr>
        </p:nvSpPr>
        <p:spPr>
          <a:xfrm>
            <a:off x="320792" y="1290694"/>
            <a:ext cx="1155799"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Meilleure prise de décisions</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17" name="Google Shape;117;p22"/>
          <p:cNvSpPr txBox="1"/>
          <p:nvPr>
            <p:custDataLst>
              <p:tags r:id="rId15"/>
            </p:custDataLst>
          </p:nvPr>
        </p:nvSpPr>
        <p:spPr>
          <a:xfrm>
            <a:off x="2799302" y="3635892"/>
            <a:ext cx="1155803"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Communication instantanée </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18" name="Google Shape;118;p22"/>
          <p:cNvSpPr txBox="1"/>
          <p:nvPr>
            <p:custDataLst>
              <p:tags r:id="rId16"/>
            </p:custDataLst>
          </p:nvPr>
        </p:nvSpPr>
        <p:spPr>
          <a:xfrm>
            <a:off x="1560164" y="1290694"/>
            <a:ext cx="1155800"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Transparence des demandes </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19" name="Google Shape;119;p22"/>
          <p:cNvSpPr txBox="1"/>
          <p:nvPr>
            <p:custDataLst>
              <p:tags r:id="rId17"/>
            </p:custDataLst>
          </p:nvPr>
        </p:nvSpPr>
        <p:spPr>
          <a:xfrm>
            <a:off x="2799535" y="1287113"/>
            <a:ext cx="1155802"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Prestation améliorée </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20" name="Google Shape;120;p22"/>
          <p:cNvSpPr txBox="1"/>
          <p:nvPr>
            <p:custDataLst>
              <p:tags r:id="rId18"/>
            </p:custDataLst>
          </p:nvPr>
        </p:nvSpPr>
        <p:spPr>
          <a:xfrm>
            <a:off x="320792" y="3651281"/>
            <a:ext cx="1155667"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Données massives</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21" name="Google Shape;121;p22"/>
          <p:cNvSpPr txBox="1"/>
          <p:nvPr>
            <p:custDataLst>
              <p:tags r:id="rId19"/>
            </p:custDataLst>
          </p:nvPr>
        </p:nvSpPr>
        <p:spPr>
          <a:xfrm>
            <a:off x="1560049" y="3651281"/>
            <a:ext cx="1155800" cy="41545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Efficacité accrue</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22" name="Google Shape;122;p22"/>
          <p:cNvSpPr txBox="1"/>
          <p:nvPr>
            <p:custDataLst>
              <p:tags r:id="rId20"/>
            </p:custDataLst>
          </p:nvPr>
        </p:nvSpPr>
        <p:spPr>
          <a:xfrm>
            <a:off x="2799420" y="2470987"/>
            <a:ext cx="1155668"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Rayonnement accru</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23" name="Google Shape;123;p22"/>
          <p:cNvSpPr txBox="1"/>
          <p:nvPr>
            <p:custDataLst>
              <p:tags r:id="rId21"/>
            </p:custDataLst>
          </p:nvPr>
        </p:nvSpPr>
        <p:spPr>
          <a:xfrm>
            <a:off x="1560163" y="2470987"/>
            <a:ext cx="1155667"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Compétitivité accrue</a:t>
            </a:r>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Georgia"/>
              <a:ea typeface="Georgia"/>
              <a:cs typeface="Georgia"/>
              <a:sym typeface="Georgia"/>
            </a:endParaRPr>
          </a:p>
        </p:txBody>
      </p:sp>
      <p:sp>
        <p:nvSpPr>
          <p:cNvPr id="124" name="Google Shape;124;p22"/>
          <p:cNvSpPr txBox="1"/>
          <p:nvPr>
            <p:custDataLst>
              <p:tags r:id="rId22"/>
            </p:custDataLst>
          </p:nvPr>
        </p:nvSpPr>
        <p:spPr>
          <a:xfrm>
            <a:off x="320792" y="2470987"/>
            <a:ext cx="1155799"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Encourage l’innovation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5f2925ecae_0_30"/>
          <p:cNvSpPr txBox="1">
            <a:spLocks noGrp="1"/>
          </p:cNvSpPr>
          <p:nvPr>
            <p:ph type="title"/>
            <p:custDataLst>
              <p:tags r:id="rId1"/>
            </p:custDataLst>
          </p:nvPr>
        </p:nvSpPr>
        <p:spPr>
          <a:xfrm>
            <a:off x="320040" y="436145"/>
            <a:ext cx="4727553" cy="454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sz="2400"/>
              <a:t>Académie du numérique de l’</a:t>
            </a:r>
            <a:r>
              <a:rPr lang="en-US" sz="240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École de la fonction publique du Canada</a:t>
            </a:r>
            <a:endParaRPr/>
          </a:p>
        </p:txBody>
      </p:sp>
      <p:sp>
        <p:nvSpPr>
          <p:cNvPr id="130" name="Google Shape;130;g5f2925ecae_0_30"/>
          <p:cNvSpPr/>
          <p:nvPr>
            <p:custDataLst>
              <p:tags r:id="rId2"/>
            </p:custDataLst>
          </p:nvPr>
        </p:nvSpPr>
        <p:spPr>
          <a:xfrm>
            <a:off x="320040" y="1209452"/>
            <a:ext cx="571500" cy="381673"/>
          </a:xfrm>
          <a:custGeom>
            <a:avLst/>
            <a:gdLst/>
            <a:ahLst/>
            <a:cxnLst/>
            <a:rect l="l" t="t" r="r" b="b"/>
            <a:pathLst>
              <a:path w="120" h="80" extrusionOk="0">
                <a:moveTo>
                  <a:pt x="119" y="18"/>
                </a:moveTo>
                <a:cubicBezTo>
                  <a:pt x="60" y="0"/>
                  <a:pt x="60" y="0"/>
                  <a:pt x="60" y="0"/>
                </a:cubicBezTo>
                <a:cubicBezTo>
                  <a:pt x="60" y="0"/>
                  <a:pt x="60" y="0"/>
                  <a:pt x="60" y="0"/>
                </a:cubicBezTo>
                <a:cubicBezTo>
                  <a:pt x="59" y="0"/>
                  <a:pt x="59" y="0"/>
                  <a:pt x="59" y="0"/>
                </a:cubicBezTo>
                <a:cubicBezTo>
                  <a:pt x="1" y="18"/>
                  <a:pt x="1" y="18"/>
                  <a:pt x="1" y="18"/>
                </a:cubicBezTo>
                <a:cubicBezTo>
                  <a:pt x="0" y="18"/>
                  <a:pt x="0" y="19"/>
                  <a:pt x="0" y="20"/>
                </a:cubicBezTo>
                <a:cubicBezTo>
                  <a:pt x="0" y="21"/>
                  <a:pt x="0" y="21"/>
                  <a:pt x="1" y="21"/>
                </a:cubicBezTo>
                <a:cubicBezTo>
                  <a:pt x="19" y="27"/>
                  <a:pt x="19" y="27"/>
                  <a:pt x="19" y="27"/>
                </a:cubicBezTo>
                <a:cubicBezTo>
                  <a:pt x="16" y="31"/>
                  <a:pt x="14" y="37"/>
                  <a:pt x="13" y="44"/>
                </a:cubicBezTo>
                <a:cubicBezTo>
                  <a:pt x="11" y="45"/>
                  <a:pt x="10" y="47"/>
                  <a:pt x="10" y="50"/>
                </a:cubicBezTo>
                <a:cubicBezTo>
                  <a:pt x="10" y="52"/>
                  <a:pt x="11" y="54"/>
                  <a:pt x="13" y="55"/>
                </a:cubicBezTo>
                <a:cubicBezTo>
                  <a:pt x="10" y="78"/>
                  <a:pt x="10" y="78"/>
                  <a:pt x="10" y="78"/>
                </a:cubicBezTo>
                <a:cubicBezTo>
                  <a:pt x="10" y="79"/>
                  <a:pt x="10" y="79"/>
                  <a:pt x="10" y="79"/>
                </a:cubicBezTo>
                <a:cubicBezTo>
                  <a:pt x="12" y="80"/>
                  <a:pt x="12" y="80"/>
                  <a:pt x="12" y="80"/>
                </a:cubicBezTo>
                <a:cubicBezTo>
                  <a:pt x="22" y="80"/>
                  <a:pt x="22" y="80"/>
                  <a:pt x="22" y="80"/>
                </a:cubicBezTo>
                <a:cubicBezTo>
                  <a:pt x="23" y="79"/>
                  <a:pt x="23" y="79"/>
                  <a:pt x="23" y="79"/>
                </a:cubicBezTo>
                <a:cubicBezTo>
                  <a:pt x="23" y="78"/>
                  <a:pt x="23" y="78"/>
                  <a:pt x="23" y="78"/>
                </a:cubicBezTo>
                <a:cubicBezTo>
                  <a:pt x="20" y="55"/>
                  <a:pt x="20" y="55"/>
                  <a:pt x="20" y="55"/>
                </a:cubicBezTo>
                <a:cubicBezTo>
                  <a:pt x="22" y="54"/>
                  <a:pt x="23" y="52"/>
                  <a:pt x="23" y="50"/>
                </a:cubicBezTo>
                <a:cubicBezTo>
                  <a:pt x="23" y="47"/>
                  <a:pt x="22" y="45"/>
                  <a:pt x="20" y="44"/>
                </a:cubicBezTo>
                <a:cubicBezTo>
                  <a:pt x="20" y="41"/>
                  <a:pt x="21" y="37"/>
                  <a:pt x="22" y="35"/>
                </a:cubicBezTo>
                <a:cubicBezTo>
                  <a:pt x="23" y="32"/>
                  <a:pt x="24" y="30"/>
                  <a:pt x="26" y="29"/>
                </a:cubicBezTo>
                <a:cubicBezTo>
                  <a:pt x="59" y="40"/>
                  <a:pt x="59" y="40"/>
                  <a:pt x="59" y="40"/>
                </a:cubicBezTo>
                <a:cubicBezTo>
                  <a:pt x="60" y="40"/>
                  <a:pt x="60" y="40"/>
                  <a:pt x="60" y="40"/>
                </a:cubicBezTo>
                <a:cubicBezTo>
                  <a:pt x="60" y="40"/>
                  <a:pt x="60" y="40"/>
                  <a:pt x="60" y="40"/>
                </a:cubicBezTo>
                <a:cubicBezTo>
                  <a:pt x="119" y="21"/>
                  <a:pt x="119" y="21"/>
                  <a:pt x="119" y="21"/>
                </a:cubicBezTo>
                <a:cubicBezTo>
                  <a:pt x="119" y="21"/>
                  <a:pt x="120" y="21"/>
                  <a:pt x="120" y="20"/>
                </a:cubicBezTo>
                <a:cubicBezTo>
                  <a:pt x="120" y="19"/>
                  <a:pt x="119" y="18"/>
                  <a:pt x="119" y="18"/>
                </a:cubicBezTo>
                <a:close/>
                <a:moveTo>
                  <a:pt x="62" y="46"/>
                </a:moveTo>
                <a:cubicBezTo>
                  <a:pt x="62" y="46"/>
                  <a:pt x="61" y="46"/>
                  <a:pt x="60" y="46"/>
                </a:cubicBezTo>
                <a:cubicBezTo>
                  <a:pt x="59" y="46"/>
                  <a:pt x="58" y="46"/>
                  <a:pt x="57" y="46"/>
                </a:cubicBezTo>
                <a:cubicBezTo>
                  <a:pt x="28" y="37"/>
                  <a:pt x="28" y="37"/>
                  <a:pt x="28" y="37"/>
                </a:cubicBezTo>
                <a:cubicBezTo>
                  <a:pt x="27" y="53"/>
                  <a:pt x="27" y="53"/>
                  <a:pt x="27" y="53"/>
                </a:cubicBezTo>
                <a:cubicBezTo>
                  <a:pt x="27" y="55"/>
                  <a:pt x="28" y="58"/>
                  <a:pt x="31" y="60"/>
                </a:cubicBezTo>
                <a:cubicBezTo>
                  <a:pt x="34" y="62"/>
                  <a:pt x="38" y="63"/>
                  <a:pt x="43" y="64"/>
                </a:cubicBezTo>
                <a:cubicBezTo>
                  <a:pt x="48" y="66"/>
                  <a:pt x="54" y="66"/>
                  <a:pt x="60" y="66"/>
                </a:cubicBezTo>
                <a:cubicBezTo>
                  <a:pt x="66" y="66"/>
                  <a:pt x="72" y="66"/>
                  <a:pt x="77" y="64"/>
                </a:cubicBezTo>
                <a:cubicBezTo>
                  <a:pt x="82" y="63"/>
                  <a:pt x="86" y="62"/>
                  <a:pt x="89" y="60"/>
                </a:cubicBezTo>
                <a:cubicBezTo>
                  <a:pt x="92" y="58"/>
                  <a:pt x="93" y="55"/>
                  <a:pt x="93" y="53"/>
                </a:cubicBezTo>
                <a:cubicBezTo>
                  <a:pt x="92" y="37"/>
                  <a:pt x="92" y="37"/>
                  <a:pt x="92" y="37"/>
                </a:cubicBezTo>
                <a:lnTo>
                  <a:pt x="62" y="4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 name="Google Shape;131;g5f2925ecae_0_30"/>
          <p:cNvSpPr txBox="1"/>
          <p:nvPr>
            <p:custDataLst>
              <p:tags r:id="rId3"/>
            </p:custDataLst>
          </p:nvPr>
        </p:nvSpPr>
        <p:spPr>
          <a:xfrm>
            <a:off x="1004653" y="1098189"/>
            <a:ext cx="3776700" cy="492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300" b="0" i="0" u="none" strike="noStrike" cap="none">
                <a:solidFill>
                  <a:schemeClr val="dk1"/>
                </a:solidFill>
                <a:latin typeface="Georgia"/>
                <a:ea typeface="Georgia"/>
                <a:cs typeface="Georgia"/>
                <a:sym typeface="Georgia"/>
              </a:rPr>
              <a:t>Organisation d’enseignement faisant partie de l’École de la fonction publique du Canada.</a:t>
            </a:r>
            <a:endParaRPr/>
          </a:p>
        </p:txBody>
      </p:sp>
      <p:sp>
        <p:nvSpPr>
          <p:cNvPr id="132" name="Google Shape;132;g5f2925ecae_0_30"/>
          <p:cNvSpPr/>
          <p:nvPr>
            <p:custDataLst>
              <p:tags r:id="rId4"/>
            </p:custDataLst>
          </p:nvPr>
        </p:nvSpPr>
        <p:spPr>
          <a:xfrm>
            <a:off x="385728" y="1900436"/>
            <a:ext cx="440124" cy="462708"/>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3" name="Google Shape;133;g5f2925ecae_0_30"/>
          <p:cNvSpPr/>
          <p:nvPr>
            <p:custDataLst>
              <p:tags r:id="rId5"/>
            </p:custDataLst>
          </p:nvPr>
        </p:nvSpPr>
        <p:spPr>
          <a:xfrm>
            <a:off x="1004653" y="1762458"/>
            <a:ext cx="3915600" cy="73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300" b="0" i="0" u="none" strike="noStrike" cap="none">
                <a:solidFill>
                  <a:schemeClr val="dk1"/>
                </a:solidFill>
                <a:latin typeface="Georgia"/>
                <a:ea typeface="Georgia"/>
                <a:cs typeface="Georgia"/>
                <a:sym typeface="Georgia"/>
              </a:rPr>
              <a:t>Créée grâce à un partenariat avec le Bureau du dirigeant principal de l’information (BDPI) et le Service numérique canadien (SNC).</a:t>
            </a:r>
            <a:endParaRPr sz="1300" b="0" i="0" u="none" strike="noStrike" cap="none">
              <a:solidFill>
                <a:schemeClr val="dk1"/>
              </a:solidFill>
              <a:latin typeface="Georgia"/>
              <a:ea typeface="Georgia"/>
              <a:cs typeface="Georgia"/>
              <a:sym typeface="Georgia"/>
            </a:endParaRPr>
          </a:p>
        </p:txBody>
      </p:sp>
      <p:sp>
        <p:nvSpPr>
          <p:cNvPr id="134" name="Google Shape;134;g5f2925ecae_0_30"/>
          <p:cNvSpPr/>
          <p:nvPr>
            <p:custDataLst>
              <p:tags r:id="rId6"/>
            </p:custDataLst>
          </p:nvPr>
        </p:nvSpPr>
        <p:spPr>
          <a:xfrm>
            <a:off x="1004651" y="2646023"/>
            <a:ext cx="4042941" cy="78764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300" b="0" i="0" u="none" strike="noStrike" cap="none">
                <a:solidFill>
                  <a:schemeClr val="dk1"/>
                </a:solidFill>
                <a:latin typeface="Georgia"/>
                <a:ea typeface="Georgia"/>
                <a:cs typeface="Georgia"/>
                <a:sym typeface="Georgia"/>
              </a:rPr>
              <a:t>Sa mission consiste à créer des compétences et des mentalités numériques à l’échelle de la fonction publique en habilitant les personnes et les équipes.</a:t>
            </a:r>
            <a:endParaRPr/>
          </a:p>
        </p:txBody>
      </p:sp>
      <p:sp>
        <p:nvSpPr>
          <p:cNvPr id="135" name="Google Shape;135;g5f2925ecae_0_30"/>
          <p:cNvSpPr/>
          <p:nvPr>
            <p:custDataLst>
              <p:tags r:id="rId7"/>
            </p:custDataLst>
          </p:nvPr>
        </p:nvSpPr>
        <p:spPr>
          <a:xfrm>
            <a:off x="385728" y="2864171"/>
            <a:ext cx="440124" cy="396231"/>
          </a:xfrm>
          <a:custGeom>
            <a:avLst/>
            <a:gdLst/>
            <a:ahLst/>
            <a:cxnLst/>
            <a:rect l="l" t="t" r="r" b="b"/>
            <a:pathLst>
              <a:path w="486" h="412" extrusionOk="0">
                <a:moveTo>
                  <a:pt x="470" y="204"/>
                </a:moveTo>
                <a:cubicBezTo>
                  <a:pt x="459" y="193"/>
                  <a:pt x="446" y="187"/>
                  <a:pt x="430" y="187"/>
                </a:cubicBezTo>
                <a:cubicBezTo>
                  <a:pt x="365" y="187"/>
                  <a:pt x="365" y="187"/>
                  <a:pt x="365" y="187"/>
                </a:cubicBezTo>
                <a:cubicBezTo>
                  <a:pt x="357" y="187"/>
                  <a:pt x="350" y="184"/>
                  <a:pt x="345" y="179"/>
                </a:cubicBezTo>
                <a:cubicBezTo>
                  <a:pt x="339" y="174"/>
                  <a:pt x="337" y="167"/>
                  <a:pt x="337" y="159"/>
                </a:cubicBezTo>
                <a:cubicBezTo>
                  <a:pt x="337" y="150"/>
                  <a:pt x="337" y="150"/>
                  <a:pt x="337" y="150"/>
                </a:cubicBezTo>
                <a:cubicBezTo>
                  <a:pt x="337" y="129"/>
                  <a:pt x="344" y="111"/>
                  <a:pt x="359" y="97"/>
                </a:cubicBezTo>
                <a:cubicBezTo>
                  <a:pt x="373" y="82"/>
                  <a:pt x="391" y="75"/>
                  <a:pt x="411" y="75"/>
                </a:cubicBezTo>
                <a:cubicBezTo>
                  <a:pt x="430" y="75"/>
                  <a:pt x="430" y="75"/>
                  <a:pt x="430" y="75"/>
                </a:cubicBezTo>
                <a:cubicBezTo>
                  <a:pt x="435" y="75"/>
                  <a:pt x="440" y="73"/>
                  <a:pt x="443" y="69"/>
                </a:cubicBezTo>
                <a:cubicBezTo>
                  <a:pt x="447" y="66"/>
                  <a:pt x="449" y="61"/>
                  <a:pt x="449" y="56"/>
                </a:cubicBezTo>
                <a:cubicBezTo>
                  <a:pt x="449" y="19"/>
                  <a:pt x="449" y="19"/>
                  <a:pt x="449" y="19"/>
                </a:cubicBezTo>
                <a:cubicBezTo>
                  <a:pt x="449" y="14"/>
                  <a:pt x="447" y="9"/>
                  <a:pt x="443" y="5"/>
                </a:cubicBezTo>
                <a:cubicBezTo>
                  <a:pt x="440" y="2"/>
                  <a:pt x="435" y="0"/>
                  <a:pt x="430" y="0"/>
                </a:cubicBezTo>
                <a:cubicBezTo>
                  <a:pt x="411" y="0"/>
                  <a:pt x="411" y="0"/>
                  <a:pt x="411" y="0"/>
                </a:cubicBezTo>
                <a:cubicBezTo>
                  <a:pt x="391" y="0"/>
                  <a:pt x="372" y="4"/>
                  <a:pt x="353" y="12"/>
                </a:cubicBezTo>
                <a:cubicBezTo>
                  <a:pt x="335" y="20"/>
                  <a:pt x="319" y="30"/>
                  <a:pt x="306" y="44"/>
                </a:cubicBezTo>
                <a:cubicBezTo>
                  <a:pt x="292" y="57"/>
                  <a:pt x="281" y="73"/>
                  <a:pt x="274" y="92"/>
                </a:cubicBezTo>
                <a:cubicBezTo>
                  <a:pt x="266" y="110"/>
                  <a:pt x="262" y="129"/>
                  <a:pt x="262" y="150"/>
                </a:cubicBezTo>
                <a:cubicBezTo>
                  <a:pt x="262" y="356"/>
                  <a:pt x="262" y="356"/>
                  <a:pt x="262" y="356"/>
                </a:cubicBezTo>
                <a:cubicBezTo>
                  <a:pt x="262" y="371"/>
                  <a:pt x="267" y="385"/>
                  <a:pt x="278" y="395"/>
                </a:cubicBezTo>
                <a:cubicBezTo>
                  <a:pt x="289" y="406"/>
                  <a:pt x="302" y="412"/>
                  <a:pt x="318" y="412"/>
                </a:cubicBezTo>
                <a:cubicBezTo>
                  <a:pt x="430" y="412"/>
                  <a:pt x="430" y="412"/>
                  <a:pt x="430" y="412"/>
                </a:cubicBezTo>
                <a:cubicBezTo>
                  <a:pt x="446" y="412"/>
                  <a:pt x="459" y="406"/>
                  <a:pt x="470" y="395"/>
                </a:cubicBezTo>
                <a:cubicBezTo>
                  <a:pt x="481" y="385"/>
                  <a:pt x="486" y="371"/>
                  <a:pt x="486" y="356"/>
                </a:cubicBezTo>
                <a:cubicBezTo>
                  <a:pt x="486" y="243"/>
                  <a:pt x="486" y="243"/>
                  <a:pt x="486" y="243"/>
                </a:cubicBezTo>
                <a:cubicBezTo>
                  <a:pt x="486" y="228"/>
                  <a:pt x="481" y="214"/>
                  <a:pt x="470" y="204"/>
                </a:cubicBezTo>
                <a:close/>
                <a:moveTo>
                  <a:pt x="208" y="204"/>
                </a:moveTo>
                <a:cubicBezTo>
                  <a:pt x="197" y="193"/>
                  <a:pt x="184" y="187"/>
                  <a:pt x="168" y="187"/>
                </a:cubicBezTo>
                <a:cubicBezTo>
                  <a:pt x="103" y="187"/>
                  <a:pt x="103" y="187"/>
                  <a:pt x="103" y="187"/>
                </a:cubicBezTo>
                <a:cubicBezTo>
                  <a:pt x="95" y="187"/>
                  <a:pt x="88" y="184"/>
                  <a:pt x="83" y="179"/>
                </a:cubicBezTo>
                <a:cubicBezTo>
                  <a:pt x="77" y="174"/>
                  <a:pt x="75" y="167"/>
                  <a:pt x="75" y="159"/>
                </a:cubicBezTo>
                <a:cubicBezTo>
                  <a:pt x="75" y="150"/>
                  <a:pt x="75" y="150"/>
                  <a:pt x="75" y="150"/>
                </a:cubicBezTo>
                <a:cubicBezTo>
                  <a:pt x="75" y="129"/>
                  <a:pt x="82" y="111"/>
                  <a:pt x="96" y="97"/>
                </a:cubicBezTo>
                <a:cubicBezTo>
                  <a:pt x="111" y="82"/>
                  <a:pt x="129" y="75"/>
                  <a:pt x="149" y="75"/>
                </a:cubicBezTo>
                <a:cubicBezTo>
                  <a:pt x="168" y="75"/>
                  <a:pt x="168" y="75"/>
                  <a:pt x="168" y="75"/>
                </a:cubicBezTo>
                <a:cubicBezTo>
                  <a:pt x="173" y="75"/>
                  <a:pt x="178" y="73"/>
                  <a:pt x="181" y="69"/>
                </a:cubicBezTo>
                <a:cubicBezTo>
                  <a:pt x="185" y="66"/>
                  <a:pt x="187" y="61"/>
                  <a:pt x="187" y="56"/>
                </a:cubicBezTo>
                <a:cubicBezTo>
                  <a:pt x="187" y="19"/>
                  <a:pt x="187" y="19"/>
                  <a:pt x="187" y="19"/>
                </a:cubicBezTo>
                <a:cubicBezTo>
                  <a:pt x="187" y="14"/>
                  <a:pt x="185" y="9"/>
                  <a:pt x="181" y="5"/>
                </a:cubicBezTo>
                <a:cubicBezTo>
                  <a:pt x="178" y="2"/>
                  <a:pt x="173" y="0"/>
                  <a:pt x="168" y="0"/>
                </a:cubicBezTo>
                <a:cubicBezTo>
                  <a:pt x="149" y="0"/>
                  <a:pt x="149" y="0"/>
                  <a:pt x="149" y="0"/>
                </a:cubicBezTo>
                <a:cubicBezTo>
                  <a:pt x="129" y="0"/>
                  <a:pt x="110" y="4"/>
                  <a:pt x="91" y="12"/>
                </a:cubicBezTo>
                <a:cubicBezTo>
                  <a:pt x="73" y="20"/>
                  <a:pt x="57" y="30"/>
                  <a:pt x="43" y="44"/>
                </a:cubicBezTo>
                <a:cubicBezTo>
                  <a:pt x="30" y="57"/>
                  <a:pt x="19" y="73"/>
                  <a:pt x="11" y="92"/>
                </a:cubicBezTo>
                <a:cubicBezTo>
                  <a:pt x="4" y="110"/>
                  <a:pt x="0" y="129"/>
                  <a:pt x="0" y="150"/>
                </a:cubicBezTo>
                <a:cubicBezTo>
                  <a:pt x="0" y="356"/>
                  <a:pt x="0" y="356"/>
                  <a:pt x="0" y="356"/>
                </a:cubicBezTo>
                <a:cubicBezTo>
                  <a:pt x="0" y="371"/>
                  <a:pt x="5" y="385"/>
                  <a:pt x="16" y="395"/>
                </a:cubicBezTo>
                <a:cubicBezTo>
                  <a:pt x="27" y="406"/>
                  <a:pt x="40" y="412"/>
                  <a:pt x="56" y="412"/>
                </a:cubicBezTo>
                <a:cubicBezTo>
                  <a:pt x="168" y="412"/>
                  <a:pt x="168" y="412"/>
                  <a:pt x="168" y="412"/>
                </a:cubicBezTo>
                <a:cubicBezTo>
                  <a:pt x="184" y="412"/>
                  <a:pt x="197" y="406"/>
                  <a:pt x="208" y="395"/>
                </a:cubicBezTo>
                <a:cubicBezTo>
                  <a:pt x="219" y="385"/>
                  <a:pt x="224" y="371"/>
                  <a:pt x="224" y="356"/>
                </a:cubicBezTo>
                <a:cubicBezTo>
                  <a:pt x="224" y="243"/>
                  <a:pt x="224" y="243"/>
                  <a:pt x="224" y="243"/>
                </a:cubicBezTo>
                <a:cubicBezTo>
                  <a:pt x="224" y="228"/>
                  <a:pt x="219" y="214"/>
                  <a:pt x="208" y="20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6" name="Google Shape;136;g5f2925ecae_0_30"/>
          <p:cNvSpPr txBox="1">
            <a:spLocks noGrp="1"/>
          </p:cNvSpPr>
          <p:nvPr>
            <p:ph type="sldNum" idx="12"/>
            <p:custDataLst>
              <p:tags r:id="rId8"/>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4</a:t>
            </a:fld>
            <a:endParaRPr/>
          </a:p>
        </p:txBody>
      </p:sp>
      <p:sp>
        <p:nvSpPr>
          <p:cNvPr id="137" name="Google Shape;137;g5f2925ecae_0_30"/>
          <p:cNvSpPr/>
          <p:nvPr>
            <p:custDataLst>
              <p:tags r:id="rId9"/>
            </p:custDataLst>
          </p:nvPr>
        </p:nvSpPr>
        <p:spPr>
          <a:xfrm>
            <a:off x="385728" y="3582812"/>
            <a:ext cx="505812" cy="463031"/>
          </a:xfrm>
          <a:custGeom>
            <a:avLst/>
            <a:gdLst/>
            <a:ahLst/>
            <a:cxnLst/>
            <a:rect l="l" t="t" r="r" b="b"/>
            <a:pathLst>
              <a:path w="460" h="378" extrusionOk="0">
                <a:moveTo>
                  <a:pt x="456" y="201"/>
                </a:moveTo>
                <a:cubicBezTo>
                  <a:pt x="453" y="197"/>
                  <a:pt x="449" y="193"/>
                  <a:pt x="444" y="191"/>
                </a:cubicBezTo>
                <a:cubicBezTo>
                  <a:pt x="352" y="152"/>
                  <a:pt x="352" y="152"/>
                  <a:pt x="352" y="152"/>
                </a:cubicBezTo>
                <a:cubicBezTo>
                  <a:pt x="352" y="67"/>
                  <a:pt x="352" y="67"/>
                  <a:pt x="352" y="67"/>
                </a:cubicBezTo>
                <a:cubicBezTo>
                  <a:pt x="352" y="62"/>
                  <a:pt x="350" y="57"/>
                  <a:pt x="347" y="53"/>
                </a:cubicBezTo>
                <a:cubicBezTo>
                  <a:pt x="344" y="48"/>
                  <a:pt x="340" y="45"/>
                  <a:pt x="335" y="43"/>
                </a:cubicBezTo>
                <a:cubicBezTo>
                  <a:pt x="241" y="2"/>
                  <a:pt x="241" y="2"/>
                  <a:pt x="241" y="2"/>
                </a:cubicBezTo>
                <a:cubicBezTo>
                  <a:pt x="238" y="1"/>
                  <a:pt x="234" y="0"/>
                  <a:pt x="230" y="0"/>
                </a:cubicBezTo>
                <a:cubicBezTo>
                  <a:pt x="226" y="0"/>
                  <a:pt x="223" y="1"/>
                  <a:pt x="220" y="2"/>
                </a:cubicBezTo>
                <a:cubicBezTo>
                  <a:pt x="125" y="43"/>
                  <a:pt x="125" y="43"/>
                  <a:pt x="125" y="43"/>
                </a:cubicBezTo>
                <a:cubicBezTo>
                  <a:pt x="120" y="45"/>
                  <a:pt x="116" y="48"/>
                  <a:pt x="113" y="53"/>
                </a:cubicBezTo>
                <a:cubicBezTo>
                  <a:pt x="110" y="57"/>
                  <a:pt x="109" y="62"/>
                  <a:pt x="109" y="67"/>
                </a:cubicBezTo>
                <a:cubicBezTo>
                  <a:pt x="109" y="152"/>
                  <a:pt x="109" y="152"/>
                  <a:pt x="109" y="152"/>
                </a:cubicBezTo>
                <a:cubicBezTo>
                  <a:pt x="17" y="191"/>
                  <a:pt x="17" y="191"/>
                  <a:pt x="17" y="191"/>
                </a:cubicBezTo>
                <a:cubicBezTo>
                  <a:pt x="12" y="193"/>
                  <a:pt x="8" y="197"/>
                  <a:pt x="5" y="201"/>
                </a:cubicBezTo>
                <a:cubicBezTo>
                  <a:pt x="2" y="206"/>
                  <a:pt x="0" y="211"/>
                  <a:pt x="0" y="216"/>
                </a:cubicBezTo>
                <a:cubicBezTo>
                  <a:pt x="0" y="304"/>
                  <a:pt x="0" y="304"/>
                  <a:pt x="0" y="304"/>
                </a:cubicBezTo>
                <a:cubicBezTo>
                  <a:pt x="0" y="309"/>
                  <a:pt x="2" y="314"/>
                  <a:pt x="4" y="318"/>
                </a:cubicBezTo>
                <a:cubicBezTo>
                  <a:pt x="7" y="322"/>
                  <a:pt x="11" y="326"/>
                  <a:pt x="15" y="328"/>
                </a:cubicBezTo>
                <a:cubicBezTo>
                  <a:pt x="110" y="375"/>
                  <a:pt x="110" y="375"/>
                  <a:pt x="110" y="375"/>
                </a:cubicBezTo>
                <a:cubicBezTo>
                  <a:pt x="114" y="377"/>
                  <a:pt x="118" y="378"/>
                  <a:pt x="122" y="378"/>
                </a:cubicBezTo>
                <a:cubicBezTo>
                  <a:pt x="127" y="378"/>
                  <a:pt x="131" y="377"/>
                  <a:pt x="134" y="375"/>
                </a:cubicBezTo>
                <a:cubicBezTo>
                  <a:pt x="229" y="328"/>
                  <a:pt x="229" y="328"/>
                  <a:pt x="229" y="328"/>
                </a:cubicBezTo>
                <a:cubicBezTo>
                  <a:pt x="230" y="327"/>
                  <a:pt x="230" y="327"/>
                  <a:pt x="230" y="327"/>
                </a:cubicBezTo>
                <a:cubicBezTo>
                  <a:pt x="232" y="328"/>
                  <a:pt x="232" y="328"/>
                  <a:pt x="232" y="328"/>
                </a:cubicBezTo>
                <a:cubicBezTo>
                  <a:pt x="326" y="375"/>
                  <a:pt x="326" y="375"/>
                  <a:pt x="326" y="375"/>
                </a:cubicBezTo>
                <a:cubicBezTo>
                  <a:pt x="330" y="377"/>
                  <a:pt x="334" y="378"/>
                  <a:pt x="338" y="378"/>
                </a:cubicBezTo>
                <a:cubicBezTo>
                  <a:pt x="343" y="378"/>
                  <a:pt x="347" y="377"/>
                  <a:pt x="350" y="375"/>
                </a:cubicBezTo>
                <a:cubicBezTo>
                  <a:pt x="445" y="328"/>
                  <a:pt x="445" y="328"/>
                  <a:pt x="445" y="328"/>
                </a:cubicBezTo>
                <a:cubicBezTo>
                  <a:pt x="450" y="326"/>
                  <a:pt x="453" y="322"/>
                  <a:pt x="456" y="318"/>
                </a:cubicBezTo>
                <a:cubicBezTo>
                  <a:pt x="459" y="314"/>
                  <a:pt x="460" y="309"/>
                  <a:pt x="460" y="304"/>
                </a:cubicBezTo>
                <a:cubicBezTo>
                  <a:pt x="460" y="216"/>
                  <a:pt x="460" y="216"/>
                  <a:pt x="460" y="216"/>
                </a:cubicBezTo>
                <a:cubicBezTo>
                  <a:pt x="460" y="211"/>
                  <a:pt x="458" y="206"/>
                  <a:pt x="456" y="201"/>
                </a:cubicBezTo>
                <a:close/>
                <a:moveTo>
                  <a:pt x="137" y="67"/>
                </a:moveTo>
                <a:cubicBezTo>
                  <a:pt x="230" y="27"/>
                  <a:pt x="230" y="27"/>
                  <a:pt x="230" y="27"/>
                </a:cubicBezTo>
                <a:cubicBezTo>
                  <a:pt x="323" y="67"/>
                  <a:pt x="323" y="67"/>
                  <a:pt x="323" y="67"/>
                </a:cubicBezTo>
                <a:cubicBezTo>
                  <a:pt x="230" y="107"/>
                  <a:pt x="230" y="107"/>
                  <a:pt x="230" y="107"/>
                </a:cubicBezTo>
                <a:lnTo>
                  <a:pt x="137" y="67"/>
                </a:lnTo>
                <a:close/>
                <a:moveTo>
                  <a:pt x="244" y="130"/>
                </a:moveTo>
                <a:cubicBezTo>
                  <a:pt x="325" y="96"/>
                  <a:pt x="325" y="96"/>
                  <a:pt x="325" y="96"/>
                </a:cubicBezTo>
                <a:cubicBezTo>
                  <a:pt x="325" y="152"/>
                  <a:pt x="325" y="152"/>
                  <a:pt x="325" y="152"/>
                </a:cubicBezTo>
                <a:cubicBezTo>
                  <a:pt x="244" y="187"/>
                  <a:pt x="244" y="187"/>
                  <a:pt x="244" y="187"/>
                </a:cubicBezTo>
                <a:lnTo>
                  <a:pt x="244" y="130"/>
                </a:lnTo>
                <a:close/>
                <a:moveTo>
                  <a:pt x="253" y="212"/>
                </a:moveTo>
                <a:cubicBezTo>
                  <a:pt x="338" y="176"/>
                  <a:pt x="338" y="176"/>
                  <a:pt x="338" y="176"/>
                </a:cubicBezTo>
                <a:cubicBezTo>
                  <a:pt x="424" y="212"/>
                  <a:pt x="424" y="212"/>
                  <a:pt x="424" y="212"/>
                </a:cubicBezTo>
                <a:cubicBezTo>
                  <a:pt x="338" y="249"/>
                  <a:pt x="338" y="249"/>
                  <a:pt x="338" y="249"/>
                </a:cubicBezTo>
                <a:lnTo>
                  <a:pt x="253" y="212"/>
                </a:lnTo>
                <a:close/>
                <a:moveTo>
                  <a:pt x="352" y="272"/>
                </a:moveTo>
                <a:cubicBezTo>
                  <a:pt x="433" y="238"/>
                  <a:pt x="433" y="238"/>
                  <a:pt x="433" y="238"/>
                </a:cubicBezTo>
                <a:cubicBezTo>
                  <a:pt x="433" y="304"/>
                  <a:pt x="433" y="304"/>
                  <a:pt x="433" y="304"/>
                </a:cubicBezTo>
                <a:cubicBezTo>
                  <a:pt x="352" y="344"/>
                  <a:pt x="352" y="344"/>
                  <a:pt x="352" y="344"/>
                </a:cubicBezTo>
                <a:lnTo>
                  <a:pt x="352" y="272"/>
                </a:lnTo>
                <a:close/>
                <a:moveTo>
                  <a:pt x="37" y="212"/>
                </a:moveTo>
                <a:cubicBezTo>
                  <a:pt x="122" y="176"/>
                  <a:pt x="122" y="176"/>
                  <a:pt x="122" y="176"/>
                </a:cubicBezTo>
                <a:cubicBezTo>
                  <a:pt x="207" y="212"/>
                  <a:pt x="207" y="212"/>
                  <a:pt x="207" y="212"/>
                </a:cubicBezTo>
                <a:cubicBezTo>
                  <a:pt x="122" y="249"/>
                  <a:pt x="122" y="249"/>
                  <a:pt x="122" y="249"/>
                </a:cubicBezTo>
                <a:lnTo>
                  <a:pt x="37" y="212"/>
                </a:lnTo>
                <a:close/>
                <a:moveTo>
                  <a:pt x="136" y="272"/>
                </a:moveTo>
                <a:cubicBezTo>
                  <a:pt x="217" y="238"/>
                  <a:pt x="217" y="238"/>
                  <a:pt x="217" y="238"/>
                </a:cubicBezTo>
                <a:cubicBezTo>
                  <a:pt x="217" y="304"/>
                  <a:pt x="217" y="304"/>
                  <a:pt x="217" y="304"/>
                </a:cubicBezTo>
                <a:cubicBezTo>
                  <a:pt x="136" y="344"/>
                  <a:pt x="136" y="344"/>
                  <a:pt x="136" y="344"/>
                </a:cubicBezTo>
                <a:lnTo>
                  <a:pt x="136" y="2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38" name="Google Shape;138;g5f2925ecae_0_30"/>
          <p:cNvSpPr/>
          <p:nvPr>
            <p:custDataLst>
              <p:tags r:id="rId10"/>
            </p:custDataLst>
          </p:nvPr>
        </p:nvSpPr>
        <p:spPr>
          <a:xfrm>
            <a:off x="1004652" y="3524430"/>
            <a:ext cx="3915600" cy="78764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300" b="0" i="0" u="none" strike="noStrike" cap="none">
                <a:solidFill>
                  <a:schemeClr val="dk1"/>
                </a:solidFill>
                <a:latin typeface="Georgia"/>
                <a:ea typeface="Georgia"/>
                <a:cs typeface="Georgia"/>
                <a:sym typeface="Georgia"/>
              </a:rPr>
              <a:t>À l’appui des principes de la stratégie du gouvernement du Canada Au-delà de 2020 visant la création d’un effectif agile, inclusif et outillé.</a:t>
            </a:r>
            <a:endParaRPr/>
          </a:p>
        </p:txBody>
      </p:sp>
      <p:sp>
        <p:nvSpPr>
          <p:cNvPr id="139" name="Google Shape;139;g5f2925ecae_0_30"/>
          <p:cNvSpPr>
            <a:spLocks noGrp="1"/>
          </p:cNvSpPr>
          <p:nvPr>
            <p:ph type="pic" idx="2"/>
            <p:custDataLst>
              <p:tags r:id="rId11"/>
            </p:custDataLst>
          </p:nvPr>
        </p:nvSpPr>
        <p:spPr>
          <a:xfrm>
            <a:off x="5047593" y="228601"/>
            <a:ext cx="3915600" cy="416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a:p>
        </p:txBody>
      </p:sp>
      <p:pic>
        <p:nvPicPr>
          <p:cNvPr id="140" name="Google Shape;140;g5f2925ecae_0_30"/>
          <p:cNvPicPr preferRelativeResize="0"/>
          <p:nvPr>
            <p:custDataLst>
              <p:tags r:id="rId12"/>
            </p:custDataLst>
          </p:nvPr>
        </p:nvPicPr>
        <p:blipFill rotWithShape="1">
          <a:blip r:embed="rId15" cstate="hqprint">
            <a:alphaModFix/>
            <a:extLst>
              <a:ext uri="{28A0092B-C50C-407E-A947-70E740481C1C}">
                <a14:useLocalDpi xmlns:a14="http://schemas.microsoft.com/office/drawing/2010/main"/>
              </a:ext>
            </a:extLst>
          </a:blip>
          <a:srcRect/>
          <a:stretch/>
        </p:blipFill>
        <p:spPr>
          <a:xfrm>
            <a:off x="5047593" y="228601"/>
            <a:ext cx="3915600" cy="4160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txBox="1">
            <a:spLocks noGrp="1"/>
          </p:cNvSpPr>
          <p:nvPr>
            <p:ph type="title"/>
            <p:custDataLst>
              <p:tags r:id="rId1"/>
            </p:custDataLst>
          </p:nvPr>
        </p:nvSpPr>
        <p:spPr>
          <a:xfrm>
            <a:off x="286788" y="105166"/>
            <a:ext cx="8502300" cy="557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700"/>
              <a:buNone/>
            </a:pPr>
            <a:r>
              <a:rPr lang="en-US">
                <a:solidFill>
                  <a:srgbClr val="4E5B73"/>
                </a:solidFill>
              </a:rPr>
              <a:t>Pourquoi l’Académie du numérique existe-t-elle?</a:t>
            </a:r>
            <a:endParaRPr/>
          </a:p>
        </p:txBody>
      </p:sp>
      <p:sp>
        <p:nvSpPr>
          <p:cNvPr id="147" name="Google Shape;147;p8"/>
          <p:cNvSpPr/>
          <p:nvPr>
            <p:custDataLst>
              <p:tags r:id="rId2"/>
            </p:custDataLst>
          </p:nvPr>
        </p:nvSpPr>
        <p:spPr>
          <a:xfrm>
            <a:off x="367748" y="900297"/>
            <a:ext cx="1570500" cy="3029114"/>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8" name="Google Shape;148;p8"/>
          <p:cNvSpPr/>
          <p:nvPr>
            <p:custDataLst>
              <p:tags r:id="rId3"/>
            </p:custDataLst>
          </p:nvPr>
        </p:nvSpPr>
        <p:spPr>
          <a:xfrm>
            <a:off x="2040835" y="900297"/>
            <a:ext cx="1570500" cy="3029114"/>
          </a:xfrm>
          <a:prstGeom prst="rect">
            <a:avLst/>
          </a:prstGeom>
          <a:solidFill>
            <a:srgbClr val="262D39"/>
          </a:solidFill>
          <a:ln w="25400" cap="flat" cmpd="sng">
            <a:solidFill>
              <a:srgbClr val="262D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9" name="Google Shape;149;p8"/>
          <p:cNvSpPr/>
          <p:nvPr>
            <p:custDataLst>
              <p:tags r:id="rId4"/>
            </p:custDataLst>
          </p:nvPr>
        </p:nvSpPr>
        <p:spPr>
          <a:xfrm>
            <a:off x="3713922" y="900297"/>
            <a:ext cx="1570500" cy="3029114"/>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0" name="Google Shape;150;p8"/>
          <p:cNvSpPr/>
          <p:nvPr>
            <p:custDataLst>
              <p:tags r:id="rId5"/>
            </p:custDataLst>
          </p:nvPr>
        </p:nvSpPr>
        <p:spPr>
          <a:xfrm>
            <a:off x="5387009" y="900297"/>
            <a:ext cx="1570500" cy="3029114"/>
          </a:xfrm>
          <a:prstGeom prst="rect">
            <a:avLst/>
          </a:prstGeom>
          <a:solidFill>
            <a:srgbClr val="8C99B2"/>
          </a:solidFill>
          <a:ln w="25400" cap="flat" cmpd="sng">
            <a:solidFill>
              <a:srgbClr val="8C99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1" name="Google Shape;151;p8"/>
          <p:cNvSpPr/>
          <p:nvPr>
            <p:custDataLst>
              <p:tags r:id="rId6"/>
            </p:custDataLst>
          </p:nvPr>
        </p:nvSpPr>
        <p:spPr>
          <a:xfrm>
            <a:off x="7060096" y="900297"/>
            <a:ext cx="1570500" cy="3029114"/>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2" name="Google Shape;152;p8"/>
          <p:cNvSpPr/>
          <p:nvPr>
            <p:custDataLst>
              <p:tags r:id="rId7"/>
            </p:custDataLst>
          </p:nvPr>
        </p:nvSpPr>
        <p:spPr>
          <a:xfrm>
            <a:off x="5387008" y="2274577"/>
            <a:ext cx="1555116" cy="1277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950" b="0" i="0" u="none" strike="noStrike" cap="none">
                <a:solidFill>
                  <a:schemeClr val="lt1"/>
                </a:solidFill>
                <a:latin typeface="Georgia"/>
                <a:ea typeface="Georgia"/>
                <a:cs typeface="Georgia"/>
                <a:sym typeface="Georgia"/>
              </a:rPr>
              <a:t>Le gouvernement du Canada consacre annuellement 6 milliards de dollars à la technologie de l’information et 2,7 milliards de dollars aux services professionnels de TI : l’occasion d’investir dans nos employés est vaste. </a:t>
            </a:r>
            <a:endParaRPr/>
          </a:p>
        </p:txBody>
      </p:sp>
      <p:sp>
        <p:nvSpPr>
          <p:cNvPr id="153" name="Google Shape;153;p8"/>
          <p:cNvSpPr/>
          <p:nvPr>
            <p:custDataLst>
              <p:tags r:id="rId8"/>
            </p:custDataLst>
          </p:nvPr>
        </p:nvSpPr>
        <p:spPr>
          <a:xfrm>
            <a:off x="2040825" y="2646371"/>
            <a:ext cx="1570500" cy="600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950">
                <a:solidFill>
                  <a:schemeClr val="lt1"/>
                </a:solidFill>
                <a:latin typeface="Georgia"/>
                <a:ea typeface="Georgia"/>
                <a:cs typeface="Georgia"/>
                <a:sym typeface="Georgia"/>
              </a:rPr>
              <a:t>Tous les fonctionnaires ont un rôle à jouer dans l'apprentissage requis.</a:t>
            </a:r>
            <a:endParaRPr sz="950">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chemeClr val="dk1"/>
              </a:buClr>
              <a:buSzPts val="1100"/>
              <a:buFont typeface="Arial"/>
              <a:buNone/>
            </a:pPr>
            <a:endParaRPr sz="950">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chemeClr val="dk1"/>
              </a:buClr>
              <a:buSzPts val="1100"/>
              <a:buFont typeface="Arial"/>
              <a:buNone/>
            </a:pPr>
            <a:endParaRPr sz="950">
              <a:solidFill>
                <a:schemeClr val="lt1"/>
              </a:solidFill>
              <a:latin typeface="Georgia"/>
              <a:ea typeface="Georgia"/>
              <a:cs typeface="Georgia"/>
              <a:sym typeface="Georgia"/>
            </a:endParaRPr>
          </a:p>
        </p:txBody>
      </p:sp>
      <p:sp>
        <p:nvSpPr>
          <p:cNvPr id="154" name="Google Shape;154;p8"/>
          <p:cNvSpPr/>
          <p:nvPr>
            <p:custDataLst>
              <p:tags r:id="rId9"/>
            </p:custDataLst>
          </p:nvPr>
        </p:nvSpPr>
        <p:spPr>
          <a:xfrm>
            <a:off x="3713913" y="2517275"/>
            <a:ext cx="1570500" cy="792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950" b="0" i="0" u="none" strike="noStrike" cap="none">
                <a:solidFill>
                  <a:schemeClr val="lt1"/>
                </a:solidFill>
                <a:latin typeface="Georgia"/>
                <a:ea typeface="Georgia"/>
                <a:cs typeface="Georgia"/>
                <a:sym typeface="Georgia"/>
              </a:rPr>
              <a:t>Nos employés actuels de l’avant-garde auront besoin d’occasions plus poussées et plus spécialisées.</a:t>
            </a:r>
            <a:endParaRPr/>
          </a:p>
        </p:txBody>
      </p:sp>
      <p:sp>
        <p:nvSpPr>
          <p:cNvPr id="155" name="Google Shape;155;p8"/>
          <p:cNvSpPr/>
          <p:nvPr>
            <p:custDataLst>
              <p:tags r:id="rId10"/>
            </p:custDataLst>
          </p:nvPr>
        </p:nvSpPr>
        <p:spPr>
          <a:xfrm>
            <a:off x="383025" y="2667826"/>
            <a:ext cx="1555200" cy="557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950"/>
              <a:buFont typeface="Arial"/>
              <a:buNone/>
            </a:pPr>
            <a:r>
              <a:rPr lang="en-US" sz="950" b="0" i="0" u="none" strike="noStrike" cap="none">
                <a:solidFill>
                  <a:schemeClr val="lt1"/>
                </a:solidFill>
                <a:latin typeface="Georgia"/>
                <a:ea typeface="Georgia"/>
                <a:cs typeface="Georgia"/>
                <a:sym typeface="Georgia"/>
              </a:rPr>
              <a:t>Le Canada et le secteur privé ne comptent pas assez de technologues. </a:t>
            </a:r>
            <a:endParaRPr/>
          </a:p>
        </p:txBody>
      </p:sp>
      <p:sp>
        <p:nvSpPr>
          <p:cNvPr id="156" name="Google Shape;156;p8"/>
          <p:cNvSpPr/>
          <p:nvPr>
            <p:custDataLst>
              <p:tags r:id="rId11"/>
            </p:custDataLst>
          </p:nvPr>
        </p:nvSpPr>
        <p:spPr>
          <a:xfrm>
            <a:off x="367747" y="3943053"/>
            <a:ext cx="8262849" cy="600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000" b="1" i="0" u="none" strike="noStrike" cap="none">
                <a:solidFill>
                  <a:schemeClr val="dk1"/>
                </a:solidFill>
                <a:latin typeface="Georgia"/>
                <a:ea typeface="Georgia"/>
                <a:cs typeface="Georgia"/>
                <a:sym typeface="Georgia"/>
              </a:rPr>
              <a:t>L’état du marché : </a:t>
            </a:r>
            <a:r>
              <a:rPr lang="en-US" sz="1000" b="0" i="0" u="none" strike="noStrike" cap="none">
                <a:solidFill>
                  <a:schemeClr val="dk1"/>
                </a:solidFill>
                <a:latin typeface="Georgia"/>
                <a:ea typeface="Georgia"/>
                <a:cs typeface="Georgia"/>
                <a:sym typeface="Georgia"/>
              </a:rPr>
              <a:t>Amazon consacre 700 millions de dollars à la requalification du tiers (1/3) de sa main-d’œuvre. IBM fait la même chose. Shopify offre un programme de formation rémunérée de trois mois pour ramener les développeurs chevronnés au sein de l’effectif. Certaines entreprises consacrent 20 % du temps de certains employés à l’apprentissage continu. </a:t>
            </a:r>
            <a:endParaRPr/>
          </a:p>
        </p:txBody>
      </p:sp>
      <p:sp>
        <p:nvSpPr>
          <p:cNvPr id="157" name="Google Shape;157;p8"/>
          <p:cNvSpPr/>
          <p:nvPr>
            <p:custDataLst>
              <p:tags r:id="rId12"/>
            </p:custDataLst>
          </p:nvPr>
        </p:nvSpPr>
        <p:spPr>
          <a:xfrm>
            <a:off x="7044700" y="2477022"/>
            <a:ext cx="1644300" cy="939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950" b="0" i="0" u="none" strike="noStrike" cap="none">
                <a:solidFill>
                  <a:schemeClr val="lt1"/>
                </a:solidFill>
                <a:latin typeface="Georgia"/>
                <a:ea typeface="Georgia"/>
                <a:cs typeface="Georgia"/>
                <a:sym typeface="Georgia"/>
              </a:rPr>
              <a:t>Nous devons repenser complètement notre approche et notre engagement à l’égard de l’apprentissage au sein du gouvernement.</a:t>
            </a:r>
            <a:endParaRPr/>
          </a:p>
        </p:txBody>
      </p:sp>
      <p:sp>
        <p:nvSpPr>
          <p:cNvPr id="158" name="Google Shape;158;p8"/>
          <p:cNvSpPr txBox="1">
            <a:spLocks noGrp="1"/>
          </p:cNvSpPr>
          <p:nvPr>
            <p:ph type="sldNum" idx="12"/>
            <p:custDataLst>
              <p:tags r:id="rId13"/>
            </p:custDataLst>
          </p:nvPr>
        </p:nvSpPr>
        <p:spPr>
          <a:xfrm>
            <a:off x="4420070" y="4787060"/>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5</a:t>
            </a:fld>
            <a:endParaRPr/>
          </a:p>
        </p:txBody>
      </p:sp>
      <p:pic>
        <p:nvPicPr>
          <p:cNvPr id="159" name="Google Shape;159;p8"/>
          <p:cNvPicPr preferRelativeResize="0"/>
          <p:nvPr>
            <p:custDataLst>
              <p:tags r:id="rId14"/>
            </p:custDataLst>
          </p:nvPr>
        </p:nvPicPr>
        <p:blipFill rotWithShape="1">
          <a:blip r:embed="rId21" cstate="hqprint">
            <a:alphaModFix/>
            <a:extLst>
              <a:ext uri="{28A0092B-C50C-407E-A947-70E740481C1C}">
                <a14:useLocalDpi xmlns:a14="http://schemas.microsoft.com/office/drawing/2010/main"/>
              </a:ext>
            </a:extLst>
          </a:blip>
          <a:srcRect/>
          <a:stretch/>
        </p:blipFill>
        <p:spPr>
          <a:xfrm>
            <a:off x="2265527" y="1087374"/>
            <a:ext cx="1093800" cy="1070400"/>
          </a:xfrm>
          <a:prstGeom prst="ellipse">
            <a:avLst/>
          </a:prstGeom>
          <a:noFill/>
          <a:ln>
            <a:noFill/>
          </a:ln>
        </p:spPr>
      </p:pic>
      <p:pic>
        <p:nvPicPr>
          <p:cNvPr id="160" name="Google Shape;160;p8"/>
          <p:cNvPicPr preferRelativeResize="0"/>
          <p:nvPr>
            <p:custDataLst>
              <p:tags r:id="rId15"/>
            </p:custDataLst>
          </p:nvPr>
        </p:nvPicPr>
        <p:blipFill rotWithShape="1">
          <a:blip r:embed="rId22" cstate="hqprint">
            <a:alphaModFix/>
            <a:extLst>
              <a:ext uri="{28A0092B-C50C-407E-A947-70E740481C1C}">
                <a14:useLocalDpi xmlns:a14="http://schemas.microsoft.com/office/drawing/2010/main"/>
              </a:ext>
            </a:extLst>
          </a:blip>
          <a:srcRect/>
          <a:stretch/>
        </p:blipFill>
        <p:spPr>
          <a:xfrm>
            <a:off x="3959304" y="1088657"/>
            <a:ext cx="1157400" cy="1069200"/>
          </a:xfrm>
          <a:prstGeom prst="ellipse">
            <a:avLst/>
          </a:prstGeom>
          <a:noFill/>
          <a:ln>
            <a:noFill/>
          </a:ln>
        </p:spPr>
      </p:pic>
      <p:pic>
        <p:nvPicPr>
          <p:cNvPr id="161" name="Google Shape;161;p8"/>
          <p:cNvPicPr preferRelativeResize="0"/>
          <p:nvPr>
            <p:custDataLst>
              <p:tags r:id="rId16"/>
            </p:custDataLst>
          </p:nvPr>
        </p:nvPicPr>
        <p:blipFill rotWithShape="1">
          <a:blip r:embed="rId23" cstate="hqprint">
            <a:alphaModFix/>
            <a:extLst>
              <a:ext uri="{28A0092B-C50C-407E-A947-70E740481C1C}">
                <a14:useLocalDpi xmlns:a14="http://schemas.microsoft.com/office/drawing/2010/main"/>
              </a:ext>
            </a:extLst>
          </a:blip>
          <a:srcRect/>
          <a:stretch/>
        </p:blipFill>
        <p:spPr>
          <a:xfrm>
            <a:off x="5610184" y="1088657"/>
            <a:ext cx="1124100" cy="1069200"/>
          </a:xfrm>
          <a:prstGeom prst="ellipse">
            <a:avLst/>
          </a:prstGeom>
          <a:noFill/>
          <a:ln>
            <a:noFill/>
          </a:ln>
        </p:spPr>
      </p:pic>
      <p:pic>
        <p:nvPicPr>
          <p:cNvPr id="162" name="Google Shape;162;p8"/>
          <p:cNvPicPr preferRelativeResize="0"/>
          <p:nvPr>
            <p:custDataLst>
              <p:tags r:id="rId17"/>
            </p:custDataLst>
          </p:nvPr>
        </p:nvPicPr>
        <p:blipFill rotWithShape="1">
          <a:blip r:embed="rId24" cstate="hqprint">
            <a:alphaModFix/>
            <a:extLst>
              <a:ext uri="{28A0092B-C50C-407E-A947-70E740481C1C}">
                <a14:useLocalDpi xmlns:a14="http://schemas.microsoft.com/office/drawing/2010/main"/>
              </a:ext>
            </a:extLst>
          </a:blip>
          <a:srcRect/>
          <a:stretch/>
        </p:blipFill>
        <p:spPr>
          <a:xfrm>
            <a:off x="578985" y="1086493"/>
            <a:ext cx="1147800" cy="1069200"/>
          </a:xfrm>
          <a:prstGeom prst="ellipse">
            <a:avLst/>
          </a:prstGeom>
          <a:noFill/>
          <a:ln>
            <a:noFill/>
          </a:ln>
        </p:spPr>
      </p:pic>
      <p:pic>
        <p:nvPicPr>
          <p:cNvPr id="163" name="Google Shape;163;p8"/>
          <p:cNvPicPr preferRelativeResize="0"/>
          <p:nvPr>
            <p:custDataLst>
              <p:tags r:id="rId18"/>
            </p:custDataLst>
          </p:nvPr>
        </p:nvPicPr>
        <p:blipFill rotWithShape="1">
          <a:blip r:embed="rId25" cstate="hqprint">
            <a:alphaModFix/>
            <a:extLst>
              <a:ext uri="{28A0092B-C50C-407E-A947-70E740481C1C}">
                <a14:useLocalDpi xmlns:a14="http://schemas.microsoft.com/office/drawing/2010/main"/>
              </a:ext>
            </a:extLst>
          </a:blip>
          <a:srcRect/>
          <a:stretch/>
        </p:blipFill>
        <p:spPr>
          <a:xfrm>
            <a:off x="7289780" y="1086493"/>
            <a:ext cx="1110900" cy="10692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5f2925ecae_0_11"/>
          <p:cNvSpPr txBox="1">
            <a:spLocks noGrp="1"/>
          </p:cNvSpPr>
          <p:nvPr>
            <p:ph type="title"/>
            <p:custDataLst>
              <p:tags r:id="rId1"/>
            </p:custDataLst>
          </p:nvPr>
        </p:nvSpPr>
        <p:spPr>
          <a:xfrm>
            <a:off x="320907" y="-77939"/>
            <a:ext cx="8502300" cy="8157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700"/>
              <a:buNone/>
            </a:pPr>
            <a:r>
              <a:rPr lang="en-US">
                <a:solidFill>
                  <a:srgbClr val="4E5B73"/>
                </a:solidFill>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1"/>
                  </a:ext>
                </a:extLst>
              </a:rPr>
              <a:t>Se connecter aux </a:t>
            </a:r>
            <a:r>
              <a:rPr lang="en-US">
                <a:solidFill>
                  <a:srgbClr val="4E5B73"/>
                </a:solidFill>
              </a:rPr>
              <a:t>normes numériques du Canada</a:t>
            </a:r>
            <a:endParaRPr/>
          </a:p>
        </p:txBody>
      </p:sp>
      <p:sp>
        <p:nvSpPr>
          <p:cNvPr id="170" name="Google Shape;170;g5f2925ecae_0_11"/>
          <p:cNvSpPr txBox="1"/>
          <p:nvPr>
            <p:custDataLst>
              <p:tags r:id="rId2"/>
            </p:custDataLst>
          </p:nvPr>
        </p:nvSpPr>
        <p:spPr>
          <a:xfrm>
            <a:off x="254038" y="737761"/>
            <a:ext cx="8332063" cy="55652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À l’Académie du numérique, nous fournissons aux apprenants les mentalités, les approches et les outils qui appuieront le passage vers une fonction publique plus agile, ouverte et axée sur l’utilisateur, harmonisée avec les normes numériques du gouvernement du Canada. </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200"/>
              <a:buFont typeface="Arial"/>
              <a:buNone/>
            </a:pPr>
            <a:endParaRPr sz="1400" b="0" i="0" u="none" strike="noStrike" cap="none">
              <a:solidFill>
                <a:schemeClr val="dk1"/>
              </a:solidFill>
              <a:latin typeface="Georgia"/>
              <a:ea typeface="Georgia"/>
              <a:cs typeface="Georgia"/>
              <a:sym typeface="Georgia"/>
            </a:endParaRPr>
          </a:p>
        </p:txBody>
      </p:sp>
      <p:sp>
        <p:nvSpPr>
          <p:cNvPr id="171" name="Google Shape;171;g5f2925ecae_0_11"/>
          <p:cNvSpPr txBox="1">
            <a:spLocks noGrp="1"/>
          </p:cNvSpPr>
          <p:nvPr>
            <p:ph type="sldNum" idx="12"/>
            <p:custDataLst>
              <p:tags r:id="rId3"/>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6</a:t>
            </a:fld>
            <a:endParaRPr/>
          </a:p>
        </p:txBody>
      </p:sp>
      <p:grpSp>
        <p:nvGrpSpPr>
          <p:cNvPr id="172" name="Google Shape;172;g5f2925ecae_0_11"/>
          <p:cNvGrpSpPr/>
          <p:nvPr>
            <p:custDataLst>
              <p:tags r:id="rId4"/>
            </p:custDataLst>
          </p:nvPr>
        </p:nvGrpSpPr>
        <p:grpSpPr>
          <a:xfrm>
            <a:off x="1002622" y="1474429"/>
            <a:ext cx="6986587" cy="2933192"/>
            <a:chOff x="1010714" y="1361140"/>
            <a:chExt cx="6986587" cy="2933192"/>
          </a:xfrm>
        </p:grpSpPr>
        <p:pic>
          <p:nvPicPr>
            <p:cNvPr id="173" name="Google Shape;173;g5f2925ecae_0_11"/>
            <p:cNvPicPr preferRelativeResize="0"/>
            <p:nvPr/>
          </p:nvPicPr>
          <p:blipFill rotWithShape="1">
            <a:blip r:embed="rId7" cstate="hqprint">
              <a:alphaModFix/>
              <a:extLst>
                <a:ext uri="{28A0092B-C50C-407E-A947-70E740481C1C}">
                  <a14:useLocalDpi xmlns:a14="http://schemas.microsoft.com/office/drawing/2010/main"/>
                </a:ext>
              </a:extLst>
            </a:blip>
            <a:srcRect/>
            <a:stretch/>
          </p:blipFill>
          <p:spPr>
            <a:xfrm>
              <a:off x="2362337" y="1408363"/>
              <a:ext cx="1153023" cy="1488088"/>
            </a:xfrm>
            <a:prstGeom prst="rect">
              <a:avLst/>
            </a:prstGeom>
            <a:noFill/>
            <a:ln>
              <a:noFill/>
            </a:ln>
          </p:spPr>
        </p:pic>
        <p:pic>
          <p:nvPicPr>
            <p:cNvPr id="174" name="Google Shape;174;g5f2925ecae_0_11"/>
            <p:cNvPicPr preferRelativeResize="0"/>
            <p:nvPr/>
          </p:nvPicPr>
          <p:blipFill rotWithShape="1">
            <a:blip r:embed="rId8" cstate="hqprint">
              <a:alphaModFix/>
              <a:extLst>
                <a:ext uri="{28A0092B-C50C-407E-A947-70E740481C1C}">
                  <a14:useLocalDpi xmlns:a14="http://schemas.microsoft.com/office/drawing/2010/main"/>
                </a:ext>
              </a:extLst>
            </a:blip>
            <a:srcRect/>
            <a:stretch/>
          </p:blipFill>
          <p:spPr>
            <a:xfrm>
              <a:off x="1068254" y="1407737"/>
              <a:ext cx="971762" cy="1488088"/>
            </a:xfrm>
            <a:prstGeom prst="rect">
              <a:avLst/>
            </a:prstGeom>
            <a:noFill/>
            <a:ln>
              <a:noFill/>
            </a:ln>
          </p:spPr>
        </p:pic>
        <p:pic>
          <p:nvPicPr>
            <p:cNvPr id="175" name="Google Shape;175;g5f2925ecae_0_11"/>
            <p:cNvPicPr preferRelativeResize="0"/>
            <p:nvPr/>
          </p:nvPicPr>
          <p:blipFill rotWithShape="1">
            <a:blip r:embed="rId9" cstate="hqprint">
              <a:alphaModFix/>
              <a:extLst>
                <a:ext uri="{28A0092B-C50C-407E-A947-70E740481C1C}">
                  <a14:useLocalDpi xmlns:a14="http://schemas.microsoft.com/office/drawing/2010/main"/>
                </a:ext>
              </a:extLst>
            </a:blip>
            <a:srcRect/>
            <a:stretch/>
          </p:blipFill>
          <p:spPr>
            <a:xfrm>
              <a:off x="3902575" y="1407737"/>
              <a:ext cx="1133314" cy="1488089"/>
            </a:xfrm>
            <a:prstGeom prst="rect">
              <a:avLst/>
            </a:prstGeom>
            <a:noFill/>
            <a:ln>
              <a:noFill/>
            </a:ln>
          </p:spPr>
        </p:pic>
        <p:pic>
          <p:nvPicPr>
            <p:cNvPr id="176" name="Google Shape;176;g5f2925ecae_0_11"/>
            <p:cNvPicPr preferRelativeResize="0"/>
            <p:nvPr/>
          </p:nvPicPr>
          <p:blipFill rotWithShape="1">
            <a:blip r:embed="rId10" cstate="hqprint">
              <a:alphaModFix/>
              <a:extLst>
                <a:ext uri="{28A0092B-C50C-407E-A947-70E740481C1C}">
                  <a14:useLocalDpi xmlns:a14="http://schemas.microsoft.com/office/drawing/2010/main"/>
                </a:ext>
              </a:extLst>
            </a:blip>
            <a:srcRect/>
            <a:stretch/>
          </p:blipFill>
          <p:spPr>
            <a:xfrm>
              <a:off x="5336393" y="1365625"/>
              <a:ext cx="1094450" cy="1488089"/>
            </a:xfrm>
            <a:prstGeom prst="rect">
              <a:avLst/>
            </a:prstGeom>
            <a:noFill/>
            <a:ln>
              <a:noFill/>
            </a:ln>
          </p:spPr>
        </p:pic>
        <p:pic>
          <p:nvPicPr>
            <p:cNvPr id="177" name="Google Shape;177;g5f2925ecae_0_11"/>
            <p:cNvPicPr preferRelativeResize="0"/>
            <p:nvPr/>
          </p:nvPicPr>
          <p:blipFill rotWithShape="1">
            <a:blip r:embed="rId11" cstate="hqprint">
              <a:alphaModFix/>
              <a:extLst>
                <a:ext uri="{28A0092B-C50C-407E-A947-70E740481C1C}">
                  <a14:useLocalDpi xmlns:a14="http://schemas.microsoft.com/office/drawing/2010/main"/>
                </a:ext>
              </a:extLst>
            </a:blip>
            <a:srcRect/>
            <a:stretch/>
          </p:blipFill>
          <p:spPr>
            <a:xfrm>
              <a:off x="6878399" y="1361140"/>
              <a:ext cx="1000245" cy="1493774"/>
            </a:xfrm>
            <a:prstGeom prst="rect">
              <a:avLst/>
            </a:prstGeom>
            <a:noFill/>
            <a:ln>
              <a:noFill/>
            </a:ln>
          </p:spPr>
        </p:pic>
        <p:pic>
          <p:nvPicPr>
            <p:cNvPr id="178" name="Google Shape;178;g5f2925ecae_0_11"/>
            <p:cNvPicPr preferRelativeResize="0"/>
            <p:nvPr/>
          </p:nvPicPr>
          <p:blipFill rotWithShape="1">
            <a:blip r:embed="rId12" cstate="hqprint">
              <a:alphaModFix/>
              <a:extLst>
                <a:ext uri="{28A0092B-C50C-407E-A947-70E740481C1C}">
                  <a14:useLocalDpi xmlns:a14="http://schemas.microsoft.com/office/drawing/2010/main"/>
                </a:ext>
              </a:extLst>
            </a:blip>
            <a:srcRect/>
            <a:stretch/>
          </p:blipFill>
          <p:spPr>
            <a:xfrm>
              <a:off x="1010714" y="2816659"/>
              <a:ext cx="1026368" cy="1477047"/>
            </a:xfrm>
            <a:prstGeom prst="rect">
              <a:avLst/>
            </a:prstGeom>
            <a:noFill/>
            <a:ln>
              <a:noFill/>
            </a:ln>
          </p:spPr>
        </p:pic>
        <p:pic>
          <p:nvPicPr>
            <p:cNvPr id="179" name="Google Shape;179;g5f2925ecae_0_11"/>
            <p:cNvPicPr preferRelativeResize="0"/>
            <p:nvPr/>
          </p:nvPicPr>
          <p:blipFill rotWithShape="1">
            <a:blip r:embed="rId13" cstate="hqprint">
              <a:alphaModFix/>
              <a:extLst>
                <a:ext uri="{28A0092B-C50C-407E-A947-70E740481C1C}">
                  <a14:useLocalDpi xmlns:a14="http://schemas.microsoft.com/office/drawing/2010/main"/>
                </a:ext>
              </a:extLst>
            </a:blip>
            <a:srcRect/>
            <a:stretch/>
          </p:blipFill>
          <p:spPr>
            <a:xfrm>
              <a:off x="2430400" y="2817285"/>
              <a:ext cx="1081791" cy="1477047"/>
            </a:xfrm>
            <a:prstGeom prst="rect">
              <a:avLst/>
            </a:prstGeom>
            <a:noFill/>
            <a:ln>
              <a:noFill/>
            </a:ln>
          </p:spPr>
        </p:pic>
        <p:pic>
          <p:nvPicPr>
            <p:cNvPr id="180" name="Google Shape;180;g5f2925ecae_0_11"/>
            <p:cNvPicPr preferRelativeResize="0"/>
            <p:nvPr/>
          </p:nvPicPr>
          <p:blipFill rotWithShape="1">
            <a:blip r:embed="rId14" cstate="hqprint">
              <a:alphaModFix/>
              <a:extLst>
                <a:ext uri="{28A0092B-C50C-407E-A947-70E740481C1C}">
                  <a14:useLocalDpi xmlns:a14="http://schemas.microsoft.com/office/drawing/2010/main"/>
                </a:ext>
              </a:extLst>
            </a:blip>
            <a:srcRect/>
            <a:stretch/>
          </p:blipFill>
          <p:spPr>
            <a:xfrm>
              <a:off x="3804249" y="2852667"/>
              <a:ext cx="1231640" cy="1365808"/>
            </a:xfrm>
            <a:prstGeom prst="rect">
              <a:avLst/>
            </a:prstGeom>
            <a:noFill/>
            <a:ln>
              <a:noFill/>
            </a:ln>
          </p:spPr>
        </p:pic>
        <p:pic>
          <p:nvPicPr>
            <p:cNvPr id="181" name="Google Shape;181;g5f2925ecae_0_11"/>
            <p:cNvPicPr preferRelativeResize="0"/>
            <p:nvPr/>
          </p:nvPicPr>
          <p:blipFill rotWithShape="1">
            <a:blip r:embed="rId15" cstate="hqprint">
              <a:alphaModFix/>
              <a:extLst>
                <a:ext uri="{28A0092B-C50C-407E-A947-70E740481C1C}">
                  <a14:useLocalDpi xmlns:a14="http://schemas.microsoft.com/office/drawing/2010/main"/>
                </a:ext>
              </a:extLst>
            </a:blip>
            <a:srcRect/>
            <a:stretch/>
          </p:blipFill>
          <p:spPr>
            <a:xfrm>
              <a:off x="5483445" y="2852667"/>
              <a:ext cx="1017037" cy="1365808"/>
            </a:xfrm>
            <a:prstGeom prst="rect">
              <a:avLst/>
            </a:prstGeom>
            <a:noFill/>
            <a:ln>
              <a:noFill/>
            </a:ln>
          </p:spPr>
        </p:pic>
        <p:pic>
          <p:nvPicPr>
            <p:cNvPr id="182" name="Google Shape;182;g5f2925ecae_0_11"/>
            <p:cNvPicPr preferRelativeResize="0"/>
            <p:nvPr/>
          </p:nvPicPr>
          <p:blipFill rotWithShape="1">
            <a:blip r:embed="rId16" cstate="hqprint">
              <a:alphaModFix/>
              <a:extLst>
                <a:ext uri="{28A0092B-C50C-407E-A947-70E740481C1C}">
                  <a14:useLocalDpi xmlns:a14="http://schemas.microsoft.com/office/drawing/2010/main"/>
                </a:ext>
              </a:extLst>
            </a:blip>
            <a:srcRect/>
            <a:stretch/>
          </p:blipFill>
          <p:spPr>
            <a:xfrm>
              <a:off x="6759741" y="2852667"/>
              <a:ext cx="1237560" cy="1365808"/>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title"/>
            <p:custDataLst>
              <p:tags r:id="rId1"/>
            </p:custDataLst>
          </p:nvPr>
        </p:nvSpPr>
        <p:spPr>
          <a:xfrm>
            <a:off x="428256" y="381075"/>
            <a:ext cx="5075202" cy="549006"/>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Un modèle pour la réussite</a:t>
            </a:r>
            <a:endParaRPr/>
          </a:p>
        </p:txBody>
      </p:sp>
      <p:sp>
        <p:nvSpPr>
          <p:cNvPr id="188" name="Google Shape;188;p26"/>
          <p:cNvSpPr/>
          <p:nvPr>
            <p:custDataLst>
              <p:tags r:id="rId2"/>
            </p:custDataLst>
          </p:nvPr>
        </p:nvSpPr>
        <p:spPr>
          <a:xfrm>
            <a:off x="382375" y="1177140"/>
            <a:ext cx="3772180" cy="26160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À l’Académie du numérique, nous tentons de répondre le mieux possible à ces questions : </a:t>
            </a:r>
            <a:endParaRPr/>
          </a:p>
          <a:p>
            <a:pPr marL="0" marR="0" lvl="0" indent="0" algn="l" rtl="0">
              <a:lnSpc>
                <a:spcPct val="100000"/>
              </a:lnSpc>
              <a:spcBef>
                <a:spcPts val="0"/>
              </a:spcBef>
              <a:spcAft>
                <a:spcPts val="0"/>
              </a:spcAft>
              <a:buClr>
                <a:srgbClr val="000000"/>
              </a:buClr>
              <a:buSzPts val="600"/>
              <a:buFont typeface="Arial"/>
              <a:buNone/>
            </a:pPr>
            <a:endParaRPr sz="600" b="0" i="0" u="none" strike="noStrike" cap="none">
              <a:solidFill>
                <a:schemeClr val="dk1"/>
              </a:solidFill>
              <a:latin typeface="Georgia"/>
              <a:ea typeface="Georgia"/>
              <a:cs typeface="Georgia"/>
              <a:sym typeface="Georgia"/>
            </a:endParaRPr>
          </a:p>
          <a:p>
            <a:pPr marL="285750" marR="0" lvl="0" indent="-285750" algn="l" rtl="0">
              <a:lnSpc>
                <a:spcPct val="100000"/>
              </a:lnSpc>
              <a:spcBef>
                <a:spcPts val="0"/>
              </a:spcBef>
              <a:spcAft>
                <a:spcPts val="0"/>
              </a:spcAft>
              <a:buClr>
                <a:srgbClr val="000000"/>
              </a:buClr>
              <a:buSzPts val="1200"/>
              <a:buFont typeface="Arial"/>
              <a:buChar char="•"/>
            </a:pPr>
            <a:r>
              <a:rPr lang="en-US" sz="1400" b="0" i="1" u="none" strike="noStrike" cap="none">
                <a:solidFill>
                  <a:schemeClr val="dk1"/>
                </a:solidFill>
                <a:latin typeface="Georgia"/>
                <a:ea typeface="Georgia"/>
                <a:cs typeface="Georgia"/>
                <a:sym typeface="Georgia"/>
              </a:rPr>
              <a:t>Notre apprentissage aidera-t-il les personnes à faire accomplir leurs tâches? </a:t>
            </a:r>
            <a:endParaRPr/>
          </a:p>
          <a:p>
            <a:pPr marL="285750" marR="0" lvl="0" indent="-209550" algn="l" rtl="0">
              <a:lnSpc>
                <a:spcPct val="100000"/>
              </a:lnSpc>
              <a:spcBef>
                <a:spcPts val="0"/>
              </a:spcBef>
              <a:spcAft>
                <a:spcPts val="0"/>
              </a:spcAft>
              <a:buClr>
                <a:srgbClr val="000000"/>
              </a:buClr>
              <a:buSzPts val="1200"/>
              <a:buFont typeface="Arial"/>
              <a:buNone/>
            </a:pPr>
            <a:endParaRPr sz="600" b="0" i="1" u="none" strike="noStrike" cap="none">
              <a:solidFill>
                <a:schemeClr val="dk1"/>
              </a:solidFill>
              <a:latin typeface="Georgia"/>
              <a:ea typeface="Georgia"/>
              <a:cs typeface="Georgia"/>
              <a:sym typeface="Georgia"/>
            </a:endParaRPr>
          </a:p>
          <a:p>
            <a:pPr marL="285750" marR="0" lvl="0" indent="-285750" algn="l" rtl="0">
              <a:lnSpc>
                <a:spcPct val="100000"/>
              </a:lnSpc>
              <a:spcBef>
                <a:spcPts val="0"/>
              </a:spcBef>
              <a:spcAft>
                <a:spcPts val="0"/>
              </a:spcAft>
              <a:buClr>
                <a:srgbClr val="000000"/>
              </a:buClr>
              <a:buSzPts val="1200"/>
              <a:buFont typeface="Arial"/>
              <a:buChar char="•"/>
            </a:pPr>
            <a:r>
              <a:rPr lang="en-US" sz="1400" b="0" i="1" u="none" strike="noStrike" cap="none">
                <a:solidFill>
                  <a:schemeClr val="dk1"/>
                </a:solidFill>
                <a:latin typeface="Georgia"/>
                <a:ea typeface="Georgia"/>
                <a:cs typeface="Georgia"/>
                <a:sym typeface="Georgia"/>
              </a:rPr>
              <a:t>Nos produits d’apprentissage aideront‐ils les bonnes personnes, et un nombre suffisant d’entre eux?</a:t>
            </a:r>
            <a:endParaRPr/>
          </a:p>
          <a:p>
            <a:pPr marL="285750" marR="0" lvl="0" indent="-209550" algn="l" rtl="0">
              <a:lnSpc>
                <a:spcPct val="100000"/>
              </a:lnSpc>
              <a:spcBef>
                <a:spcPts val="0"/>
              </a:spcBef>
              <a:spcAft>
                <a:spcPts val="0"/>
              </a:spcAft>
              <a:buClr>
                <a:srgbClr val="000000"/>
              </a:buClr>
              <a:buSzPts val="1200"/>
              <a:buFont typeface="Arial"/>
              <a:buNone/>
            </a:pPr>
            <a:endParaRPr sz="1200" b="0" i="1" u="none" strike="noStrike" cap="none">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La réponse est un modèle à trois volets concentrés sur le changement des personnes, de l’organisation et du système.</a:t>
            </a:r>
            <a:endParaRPr/>
          </a:p>
        </p:txBody>
      </p:sp>
      <p:cxnSp>
        <p:nvCxnSpPr>
          <p:cNvPr id="189" name="Google Shape;189;p26"/>
          <p:cNvCxnSpPr/>
          <p:nvPr>
            <p:custDataLst>
              <p:tags r:id="rId3"/>
            </p:custDataLst>
          </p:nvPr>
        </p:nvCxnSpPr>
        <p:spPr>
          <a:xfrm rot="10800000">
            <a:off x="3461657" y="1470280"/>
            <a:ext cx="4097570" cy="113858"/>
          </a:xfrm>
          <a:prstGeom prst="straightConnector1">
            <a:avLst/>
          </a:prstGeom>
          <a:noFill/>
          <a:ln w="9525" cap="flat" cmpd="sng">
            <a:solidFill>
              <a:schemeClr val="lt1"/>
            </a:solidFill>
            <a:prstDash val="solid"/>
            <a:round/>
            <a:headEnd type="none" w="sm" len="sm"/>
            <a:tailEnd type="none" w="sm" len="sm"/>
          </a:ln>
        </p:spPr>
      </p:cxnSp>
      <p:grpSp>
        <p:nvGrpSpPr>
          <p:cNvPr id="190" name="Google Shape;190;p26"/>
          <p:cNvGrpSpPr/>
          <p:nvPr>
            <p:custDataLst>
              <p:tags r:id="rId4"/>
            </p:custDataLst>
          </p:nvPr>
        </p:nvGrpSpPr>
        <p:grpSpPr>
          <a:xfrm>
            <a:off x="4154556" y="788836"/>
            <a:ext cx="5072622" cy="3256356"/>
            <a:chOff x="1335310" y="1511482"/>
            <a:chExt cx="5867553" cy="3644478"/>
          </a:xfrm>
        </p:grpSpPr>
        <p:sp>
          <p:nvSpPr>
            <p:cNvPr id="191" name="Google Shape;191;p26"/>
            <p:cNvSpPr txBox="1"/>
            <p:nvPr/>
          </p:nvSpPr>
          <p:spPr>
            <a:xfrm>
              <a:off x="3473620" y="4134460"/>
              <a:ext cx="3429000" cy="6544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Comment diriger à l’ère du numérique</a:t>
              </a:r>
              <a:endParaRPr/>
            </a:p>
          </p:txBody>
        </p:sp>
        <p:sp>
          <p:nvSpPr>
            <p:cNvPr id="192" name="Google Shape;192;p26"/>
            <p:cNvSpPr txBox="1"/>
            <p:nvPr/>
          </p:nvSpPr>
          <p:spPr>
            <a:xfrm>
              <a:off x="3473620" y="3038744"/>
              <a:ext cx="3729243" cy="929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Mentalités et compétences numériques appliquées pour les praticiens</a:t>
              </a:r>
              <a:endParaRPr sz="1600" b="0" i="0" u="none" strike="noStrike" cap="none">
                <a:solidFill>
                  <a:schemeClr val="dk1"/>
                </a:solidFill>
                <a:latin typeface="Georgia"/>
                <a:ea typeface="Georgia"/>
                <a:cs typeface="Georgia"/>
                <a:sym typeface="Georgia"/>
              </a:endParaRPr>
            </a:p>
          </p:txBody>
        </p:sp>
        <p:sp>
          <p:nvSpPr>
            <p:cNvPr id="193" name="Google Shape;193;p26"/>
            <p:cNvSpPr txBox="1"/>
            <p:nvPr/>
          </p:nvSpPr>
          <p:spPr>
            <a:xfrm>
              <a:off x="3477814" y="1881789"/>
              <a:ext cx="3315730" cy="6544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Créer une référence pour tous les fonctionnaires</a:t>
              </a:r>
              <a:endParaRPr/>
            </a:p>
          </p:txBody>
        </p:sp>
        <p:sp>
          <p:nvSpPr>
            <p:cNvPr id="194" name="Google Shape;194;p26"/>
            <p:cNvSpPr/>
            <p:nvPr/>
          </p:nvSpPr>
          <p:spPr>
            <a:xfrm rot="5400000">
              <a:off x="1978281" y="1561305"/>
              <a:ext cx="1395047" cy="1295401"/>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5" name="Google Shape;195;p26"/>
            <p:cNvSpPr/>
            <p:nvPr/>
          </p:nvSpPr>
          <p:spPr>
            <a:xfrm rot="5400000">
              <a:off x="1285487" y="2683591"/>
              <a:ext cx="1395047" cy="1295401"/>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6" name="Google Shape;196;p26"/>
            <p:cNvSpPr/>
            <p:nvPr/>
          </p:nvSpPr>
          <p:spPr>
            <a:xfrm rot="5400000">
              <a:off x="1949449" y="3810736"/>
              <a:ext cx="1395047" cy="1295401"/>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7" name="Google Shape;197;p26"/>
            <p:cNvSpPr txBox="1"/>
            <p:nvPr/>
          </p:nvSpPr>
          <p:spPr>
            <a:xfrm>
              <a:off x="2344298" y="1736161"/>
              <a:ext cx="497400" cy="83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1</a:t>
              </a:r>
              <a:endParaRPr/>
            </a:p>
          </p:txBody>
        </p:sp>
        <p:sp>
          <p:nvSpPr>
            <p:cNvPr id="198" name="Google Shape;198;p26"/>
            <p:cNvSpPr txBox="1"/>
            <p:nvPr/>
          </p:nvSpPr>
          <p:spPr>
            <a:xfrm>
              <a:off x="1688274" y="2861959"/>
              <a:ext cx="49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2</a:t>
              </a:r>
              <a:endParaRPr/>
            </a:p>
          </p:txBody>
        </p:sp>
        <p:sp>
          <p:nvSpPr>
            <p:cNvPr id="199" name="Google Shape;199;p26"/>
            <p:cNvSpPr txBox="1"/>
            <p:nvPr/>
          </p:nvSpPr>
          <p:spPr>
            <a:xfrm>
              <a:off x="2344298" y="3968749"/>
              <a:ext cx="49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3</a:t>
              </a:r>
              <a:endParaRPr/>
            </a:p>
          </p:txBody>
        </p:sp>
      </p:grpSp>
      <p:sp>
        <p:nvSpPr>
          <p:cNvPr id="200" name="Google Shape;200;p26"/>
          <p:cNvSpPr txBox="1">
            <a:spLocks noGrp="1"/>
          </p:cNvSpPr>
          <p:nvPr>
            <p:ph type="sldNum" idx="12"/>
            <p:custDataLst>
              <p:tags r:id="rId5"/>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1"/>
          <p:cNvSpPr txBox="1">
            <a:spLocks noGrp="1"/>
          </p:cNvSpPr>
          <p:nvPr>
            <p:ph type="title"/>
            <p:custDataLst>
              <p:tags r:id="rId1"/>
            </p:custDataLst>
          </p:nvPr>
        </p:nvSpPr>
        <p:spPr>
          <a:xfrm>
            <a:off x="1098497" y="283213"/>
            <a:ext cx="8479444" cy="49771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Créer une référence pour tous les fonctionnaires</a:t>
            </a:r>
            <a:endParaRPr/>
          </a:p>
        </p:txBody>
      </p:sp>
      <p:sp>
        <p:nvSpPr>
          <p:cNvPr id="206" name="Google Shape;206;p31"/>
          <p:cNvSpPr txBox="1">
            <a:spLocks noGrp="1"/>
          </p:cNvSpPr>
          <p:nvPr>
            <p:ph type="sldNum" idx="12"/>
            <p:custDataLst>
              <p:tags r:id="rId2"/>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8</a:t>
            </a:fld>
            <a:endParaRPr/>
          </a:p>
        </p:txBody>
      </p:sp>
      <p:sp>
        <p:nvSpPr>
          <p:cNvPr id="207" name="Google Shape;207;p31"/>
          <p:cNvSpPr/>
          <p:nvPr>
            <p:custDataLst>
              <p:tags r:id="rId3"/>
            </p:custDataLst>
          </p:nvPr>
        </p:nvSpPr>
        <p:spPr>
          <a:xfrm rot="5400000">
            <a:off x="216083" y="247781"/>
            <a:ext cx="645268" cy="624756"/>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208" name="Google Shape;208;p31"/>
          <p:cNvSpPr txBox="1"/>
          <p:nvPr>
            <p:custDataLst>
              <p:tags r:id="rId4"/>
            </p:custDataLst>
          </p:nvPr>
        </p:nvSpPr>
        <p:spPr>
          <a:xfrm>
            <a:off x="319898" y="233695"/>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1</a:t>
            </a:r>
            <a:endParaRPr/>
          </a:p>
        </p:txBody>
      </p:sp>
      <p:cxnSp>
        <p:nvCxnSpPr>
          <p:cNvPr id="209" name="Google Shape;209;p31"/>
          <p:cNvCxnSpPr/>
          <p:nvPr>
            <p:custDataLst>
              <p:tags r:id="rId5"/>
            </p:custDataLst>
          </p:nvPr>
        </p:nvCxnSpPr>
        <p:spPr>
          <a:xfrm rot="10800000">
            <a:off x="5974544" y="1524981"/>
            <a:ext cx="3105000" cy="0"/>
          </a:xfrm>
          <a:prstGeom prst="straightConnector1">
            <a:avLst/>
          </a:prstGeom>
          <a:noFill/>
          <a:ln w="9525" cap="flat" cmpd="sng">
            <a:solidFill>
              <a:schemeClr val="lt1"/>
            </a:solidFill>
            <a:prstDash val="solid"/>
            <a:round/>
            <a:headEnd type="none" w="sm" len="sm"/>
            <a:tailEnd type="none" w="sm" len="sm"/>
          </a:ln>
        </p:spPr>
      </p:cxnSp>
      <p:cxnSp>
        <p:nvCxnSpPr>
          <p:cNvPr id="210" name="Google Shape;210;p31"/>
          <p:cNvCxnSpPr/>
          <p:nvPr>
            <p:custDataLst>
              <p:tags r:id="rId6"/>
            </p:custDataLst>
          </p:nvPr>
        </p:nvCxnSpPr>
        <p:spPr>
          <a:xfrm rot="10800000">
            <a:off x="5900708" y="2639549"/>
            <a:ext cx="3105000" cy="0"/>
          </a:xfrm>
          <a:prstGeom prst="straightConnector1">
            <a:avLst/>
          </a:prstGeom>
          <a:noFill/>
          <a:ln w="9525" cap="flat" cmpd="sng">
            <a:solidFill>
              <a:schemeClr val="lt1"/>
            </a:solidFill>
            <a:prstDash val="solid"/>
            <a:round/>
            <a:headEnd type="none" w="sm" len="sm"/>
            <a:tailEnd type="none" w="sm" len="sm"/>
          </a:ln>
        </p:spPr>
      </p:cxnSp>
      <p:sp>
        <p:nvSpPr>
          <p:cNvPr id="211" name="Google Shape;211;p31"/>
          <p:cNvSpPr txBox="1"/>
          <p:nvPr>
            <p:custDataLst>
              <p:tags r:id="rId7"/>
            </p:custDataLst>
          </p:nvPr>
        </p:nvSpPr>
        <p:spPr>
          <a:xfrm>
            <a:off x="609341" y="1289329"/>
            <a:ext cx="2660881"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Trajetsenbus.ca</a:t>
            </a:r>
            <a:endParaRPr/>
          </a:p>
        </p:txBody>
      </p:sp>
      <p:sp>
        <p:nvSpPr>
          <p:cNvPr id="212" name="Google Shape;212;p31"/>
          <p:cNvSpPr txBox="1"/>
          <p:nvPr>
            <p:custDataLst>
              <p:tags r:id="rId8"/>
            </p:custDataLst>
          </p:nvPr>
        </p:nvSpPr>
        <p:spPr>
          <a:xfrm>
            <a:off x="3360441" y="1363181"/>
            <a:ext cx="3256745" cy="36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accent3"/>
                </a:solidFill>
                <a:latin typeface="Georgia"/>
                <a:ea typeface="Georgia"/>
                <a:cs typeface="Georgia"/>
                <a:sym typeface="Georgia"/>
              </a:rPr>
              <a:t>Apprentissage ouvert numérique</a:t>
            </a:r>
            <a:endParaRPr/>
          </a:p>
        </p:txBody>
      </p:sp>
      <p:sp>
        <p:nvSpPr>
          <p:cNvPr id="213" name="Google Shape;213;p31"/>
          <p:cNvSpPr txBox="1"/>
          <p:nvPr>
            <p:custDataLst>
              <p:tags r:id="rId9"/>
            </p:custDataLst>
          </p:nvPr>
        </p:nvSpPr>
        <p:spPr>
          <a:xfrm>
            <a:off x="3398591" y="2855814"/>
            <a:ext cx="3004500"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Découverte du numérique</a:t>
            </a:r>
            <a:endParaRPr/>
          </a:p>
        </p:txBody>
      </p:sp>
      <p:sp>
        <p:nvSpPr>
          <p:cNvPr id="214" name="Google Shape;214;p31"/>
          <p:cNvSpPr txBox="1"/>
          <p:nvPr>
            <p:custDataLst>
              <p:tags r:id="rId10"/>
            </p:custDataLst>
          </p:nvPr>
        </p:nvSpPr>
        <p:spPr>
          <a:xfrm>
            <a:off x="644466" y="2830631"/>
            <a:ext cx="2163481"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Manuel numérique</a:t>
            </a:r>
            <a:endParaRPr/>
          </a:p>
        </p:txBody>
      </p:sp>
      <p:sp>
        <p:nvSpPr>
          <p:cNvPr id="215" name="Google Shape;215;p31"/>
          <p:cNvSpPr txBox="1"/>
          <p:nvPr>
            <p:custDataLst>
              <p:tags r:id="rId11"/>
            </p:custDataLst>
          </p:nvPr>
        </p:nvSpPr>
        <p:spPr>
          <a:xfrm>
            <a:off x="609341" y="1597331"/>
            <a:ext cx="2333421" cy="69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Courts épisodes consommables répondant aux priorités du gouvernement</a:t>
            </a:r>
            <a:endParaRPr/>
          </a:p>
        </p:txBody>
      </p:sp>
      <p:sp>
        <p:nvSpPr>
          <p:cNvPr id="216" name="Google Shape;216;p31"/>
          <p:cNvSpPr txBox="1"/>
          <p:nvPr>
            <p:custDataLst>
              <p:tags r:id="rId12"/>
            </p:custDataLst>
          </p:nvPr>
        </p:nvSpPr>
        <p:spPr>
          <a:xfrm>
            <a:off x="3360442" y="1601193"/>
            <a:ext cx="3189400" cy="74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Parcours d’apprentissage structurés sélectionnant les meilleures connaissances des secteurs public, privé et social</a:t>
            </a:r>
            <a:endParaRPr/>
          </a:p>
        </p:txBody>
      </p:sp>
      <p:sp>
        <p:nvSpPr>
          <p:cNvPr id="217" name="Google Shape;217;p31"/>
          <p:cNvSpPr txBox="1"/>
          <p:nvPr>
            <p:custDataLst>
              <p:tags r:id="rId13"/>
            </p:custDataLst>
          </p:nvPr>
        </p:nvSpPr>
        <p:spPr>
          <a:xfrm>
            <a:off x="3382855" y="3136168"/>
            <a:ext cx="3001200" cy="92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Cours en personne d’introduction au numérique d’une journée offert à l’échelle du pays</a:t>
            </a:r>
            <a:endParaRPr/>
          </a:p>
        </p:txBody>
      </p:sp>
      <p:sp>
        <p:nvSpPr>
          <p:cNvPr id="218" name="Google Shape;218;p31"/>
          <p:cNvSpPr txBox="1"/>
          <p:nvPr>
            <p:custDataLst>
              <p:tags r:id="rId14"/>
            </p:custDataLst>
          </p:nvPr>
        </p:nvSpPr>
        <p:spPr>
          <a:xfrm>
            <a:off x="6773641" y="2309068"/>
            <a:ext cx="1950659" cy="111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Événements périodiques en personne et webémissions couvrant l’ensemble du numérique : </a:t>
            </a:r>
            <a:r>
              <a:rPr lang="en-US" sz="1200" b="0" i="0" u="sng" strike="noStrike" cap="none">
                <a:solidFill>
                  <a:schemeClr val="accent2"/>
                </a:solidFill>
                <a:latin typeface="Georgia"/>
                <a:ea typeface="Georgia"/>
                <a:cs typeface="Georgia"/>
                <a:sym typeface="Georgia"/>
              </a:rPr>
              <a:t>liste des événements à venir</a:t>
            </a:r>
            <a:endParaRPr sz="1200" b="0" i="0" u="sng" strike="noStrike" cap="none">
              <a:solidFill>
                <a:schemeClr val="accent2"/>
              </a:solidFill>
              <a:latin typeface="Georgia"/>
              <a:ea typeface="Georgia"/>
              <a:cs typeface="Georgia"/>
              <a:sym typeface="Georgia"/>
              <a:hlinkClick r:id="rId31"/>
            </a:endParaRPr>
          </a:p>
        </p:txBody>
      </p:sp>
      <p:sp>
        <p:nvSpPr>
          <p:cNvPr id="219" name="Google Shape;219;p31"/>
          <p:cNvSpPr txBox="1"/>
          <p:nvPr>
            <p:custDataLst>
              <p:tags r:id="rId15"/>
            </p:custDataLst>
          </p:nvPr>
        </p:nvSpPr>
        <p:spPr>
          <a:xfrm>
            <a:off x="6773641" y="1852218"/>
            <a:ext cx="2226467"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Événements communautaires</a:t>
            </a:r>
            <a:endParaRPr sz="1400" b="1" i="0" u="none" strike="noStrike" cap="none">
              <a:solidFill>
                <a:srgbClr val="DA797A"/>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DA797A"/>
              </a:solidFill>
              <a:latin typeface="Georgia"/>
              <a:ea typeface="Georgia"/>
              <a:cs typeface="Georgia"/>
              <a:sym typeface="Georgia"/>
            </a:endParaRPr>
          </a:p>
        </p:txBody>
      </p:sp>
      <p:sp>
        <p:nvSpPr>
          <p:cNvPr id="220" name="Google Shape;220;p31"/>
          <p:cNvSpPr txBox="1"/>
          <p:nvPr>
            <p:custDataLst>
              <p:tags r:id="rId16"/>
            </p:custDataLst>
          </p:nvPr>
        </p:nvSpPr>
        <p:spPr>
          <a:xfrm>
            <a:off x="644466" y="3151806"/>
            <a:ext cx="2540025"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Guide permettant aux ministères et aux organismes de consulter les offres de base et les autres offres d’apprentissage de l’Académie du numérique</a:t>
            </a:r>
            <a:endParaRPr/>
          </a:p>
        </p:txBody>
      </p:sp>
      <p:sp>
        <p:nvSpPr>
          <p:cNvPr id="221" name="Google Shape;221;p31"/>
          <p:cNvSpPr/>
          <p:nvPr>
            <p:custDataLst>
              <p:tags r:id="rId17"/>
            </p:custDataLst>
          </p:nvPr>
        </p:nvSpPr>
        <p:spPr>
          <a:xfrm>
            <a:off x="712870" y="1116931"/>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22" name="Google Shape;222;p31"/>
          <p:cNvSpPr/>
          <p:nvPr>
            <p:custDataLst>
              <p:tags r:id="rId18"/>
            </p:custDataLst>
          </p:nvPr>
        </p:nvSpPr>
        <p:spPr>
          <a:xfrm>
            <a:off x="3461720" y="1116931"/>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23" name="Google Shape;223;p31"/>
          <p:cNvSpPr/>
          <p:nvPr>
            <p:custDataLst>
              <p:tags r:id="rId19"/>
            </p:custDataLst>
          </p:nvPr>
        </p:nvSpPr>
        <p:spPr>
          <a:xfrm>
            <a:off x="3545254" y="2618154"/>
            <a:ext cx="242972" cy="24625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4" name="Google Shape;224;p31"/>
          <p:cNvSpPr/>
          <p:nvPr>
            <p:custDataLst>
              <p:tags r:id="rId20"/>
            </p:custDataLst>
          </p:nvPr>
        </p:nvSpPr>
        <p:spPr>
          <a:xfrm>
            <a:off x="7331729" y="1565492"/>
            <a:ext cx="242972" cy="24625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5" name="Google Shape;225;p31"/>
          <p:cNvSpPr/>
          <p:nvPr>
            <p:custDataLst>
              <p:tags r:id="rId21"/>
            </p:custDataLst>
          </p:nvPr>
        </p:nvSpPr>
        <p:spPr>
          <a:xfrm>
            <a:off x="6877195" y="1565469"/>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26" name="Google Shape;226;p31"/>
          <p:cNvSpPr/>
          <p:nvPr>
            <p:custDataLst>
              <p:tags r:id="rId22"/>
            </p:custDataLst>
          </p:nvPr>
        </p:nvSpPr>
        <p:spPr>
          <a:xfrm>
            <a:off x="712870" y="2638356"/>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cxnSp>
        <p:nvCxnSpPr>
          <p:cNvPr id="227" name="Google Shape;227;p31"/>
          <p:cNvCxnSpPr/>
          <p:nvPr>
            <p:custDataLst>
              <p:tags r:id="rId23"/>
            </p:custDataLst>
          </p:nvPr>
        </p:nvCxnSpPr>
        <p:spPr>
          <a:xfrm>
            <a:off x="565913" y="1074028"/>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228" name="Google Shape;228;p31"/>
          <p:cNvCxnSpPr/>
          <p:nvPr>
            <p:custDataLst>
              <p:tags r:id="rId24"/>
            </p:custDataLst>
          </p:nvPr>
        </p:nvCxnSpPr>
        <p:spPr>
          <a:xfrm>
            <a:off x="3270225" y="1074028"/>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229" name="Google Shape;229;p31"/>
          <p:cNvCxnSpPr/>
          <p:nvPr>
            <p:custDataLst>
              <p:tags r:id="rId25"/>
            </p:custDataLst>
          </p:nvPr>
        </p:nvCxnSpPr>
        <p:spPr>
          <a:xfrm>
            <a:off x="559842" y="2584393"/>
            <a:ext cx="0" cy="1668300"/>
          </a:xfrm>
          <a:prstGeom prst="straightConnector1">
            <a:avLst/>
          </a:prstGeom>
          <a:noFill/>
          <a:ln w="38100" cap="flat" cmpd="sng">
            <a:solidFill>
              <a:schemeClr val="accent2"/>
            </a:solidFill>
            <a:prstDash val="solid"/>
            <a:round/>
            <a:headEnd type="none" w="sm" len="sm"/>
            <a:tailEnd type="none" w="sm" len="sm"/>
          </a:ln>
        </p:spPr>
      </p:cxnSp>
      <p:cxnSp>
        <p:nvCxnSpPr>
          <p:cNvPr id="230" name="Google Shape;230;p31"/>
          <p:cNvCxnSpPr/>
          <p:nvPr>
            <p:custDataLst>
              <p:tags r:id="rId26"/>
            </p:custDataLst>
          </p:nvPr>
        </p:nvCxnSpPr>
        <p:spPr>
          <a:xfrm>
            <a:off x="6617192" y="1446843"/>
            <a:ext cx="0" cy="2096400"/>
          </a:xfrm>
          <a:prstGeom prst="straightConnector1">
            <a:avLst/>
          </a:prstGeom>
          <a:noFill/>
          <a:ln w="38100" cap="flat" cmpd="sng">
            <a:solidFill>
              <a:schemeClr val="accent2"/>
            </a:solidFill>
            <a:prstDash val="solid"/>
            <a:round/>
            <a:headEnd type="none" w="sm" len="sm"/>
            <a:tailEnd type="none" w="sm" len="sm"/>
          </a:ln>
        </p:spPr>
      </p:cxnSp>
      <p:grpSp>
        <p:nvGrpSpPr>
          <p:cNvPr id="231" name="Google Shape;231;p31"/>
          <p:cNvGrpSpPr/>
          <p:nvPr>
            <p:custDataLst>
              <p:tags r:id="rId27"/>
            </p:custDataLst>
          </p:nvPr>
        </p:nvGrpSpPr>
        <p:grpSpPr>
          <a:xfrm>
            <a:off x="6582202" y="3883718"/>
            <a:ext cx="2423506" cy="619732"/>
            <a:chOff x="5727393" y="175581"/>
            <a:chExt cx="3394919" cy="817794"/>
          </a:xfrm>
        </p:grpSpPr>
        <p:sp>
          <p:nvSpPr>
            <p:cNvPr id="232" name="Google Shape;232;p31"/>
            <p:cNvSpPr/>
            <p:nvPr/>
          </p:nvSpPr>
          <p:spPr>
            <a:xfrm flipH="1">
              <a:off x="5727393" y="205575"/>
              <a:ext cx="3367200" cy="787800"/>
            </a:xfrm>
            <a:prstGeom prst="rect">
              <a:avLst/>
            </a:prstGeom>
            <a:solidFill>
              <a:schemeClr val="accent2"/>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33" name="Google Shape;233;p31"/>
            <p:cNvSpPr/>
            <p:nvPr/>
          </p:nvSpPr>
          <p:spPr>
            <a:xfrm>
              <a:off x="7536089" y="414775"/>
              <a:ext cx="364510" cy="36939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4" name="Google Shape;234;p31"/>
            <p:cNvSpPr/>
            <p:nvPr/>
          </p:nvSpPr>
          <p:spPr>
            <a:xfrm>
              <a:off x="6039237" y="431482"/>
              <a:ext cx="497304" cy="335993"/>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FFFFFF"/>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35" name="Google Shape;235;p31"/>
            <p:cNvSpPr txBox="1"/>
            <p:nvPr/>
          </p:nvSpPr>
          <p:spPr>
            <a:xfrm>
              <a:off x="7966982" y="175581"/>
              <a:ext cx="115533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000"/>
                <a:buFont typeface="Arial"/>
                <a:buNone/>
              </a:pPr>
              <a:r>
                <a:rPr lang="en-US" sz="1000" b="0" i="0" u="none" strike="noStrike" cap="none">
                  <a:solidFill>
                    <a:srgbClr val="FFFFFF"/>
                  </a:solidFill>
                  <a:latin typeface="Georgia"/>
                  <a:ea typeface="Georgia"/>
                  <a:cs typeface="Georgia"/>
                  <a:sym typeface="Georgia"/>
                </a:rPr>
                <a:t>Produit en personne</a:t>
              </a:r>
              <a:endParaRPr/>
            </a:p>
          </p:txBody>
        </p:sp>
        <p:sp>
          <p:nvSpPr>
            <p:cNvPr id="236" name="Google Shape;236;p31"/>
            <p:cNvSpPr txBox="1"/>
            <p:nvPr/>
          </p:nvSpPr>
          <p:spPr>
            <a:xfrm>
              <a:off x="6564261" y="175581"/>
              <a:ext cx="8976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000"/>
                <a:buFont typeface="Arial"/>
                <a:buNone/>
              </a:pPr>
              <a:r>
                <a:rPr lang="en-US" sz="1000" b="0" i="0" u="none" strike="noStrike" cap="none">
                  <a:solidFill>
                    <a:srgbClr val="FFFFFF"/>
                  </a:solidFill>
                  <a:latin typeface="Georgia"/>
                  <a:ea typeface="Georgia"/>
                  <a:cs typeface="Georgia"/>
                  <a:sym typeface="Georgia"/>
                </a:rPr>
                <a:t>Produit en ligne</a:t>
              </a:r>
              <a:endParaRPr/>
            </a:p>
          </p:txBody>
        </p:sp>
      </p:grpSp>
      <p:cxnSp>
        <p:nvCxnSpPr>
          <p:cNvPr id="237" name="Google Shape;237;p31"/>
          <p:cNvCxnSpPr/>
          <p:nvPr>
            <p:custDataLst>
              <p:tags r:id="rId28"/>
            </p:custDataLst>
          </p:nvPr>
        </p:nvCxnSpPr>
        <p:spPr>
          <a:xfrm>
            <a:off x="3255350" y="2725628"/>
            <a:ext cx="0" cy="1239000"/>
          </a:xfrm>
          <a:prstGeom prst="straightConnector1">
            <a:avLst/>
          </a:prstGeom>
          <a:noFill/>
          <a:ln w="38100" cap="flat" cmpd="sng">
            <a:solidFill>
              <a:schemeClr val="accent2"/>
            </a:solidFill>
            <a:prstDash val="solid"/>
            <a:round/>
            <a:headEnd type="none" w="sm" len="sm"/>
            <a:tailEnd type="none" w="sm" len="sm"/>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8"/>
          <p:cNvSpPr txBox="1">
            <a:spLocks noGrp="1"/>
          </p:cNvSpPr>
          <p:nvPr>
            <p:ph type="title"/>
            <p:custDataLst>
              <p:tags r:id="rId1"/>
            </p:custDataLst>
          </p:nvPr>
        </p:nvSpPr>
        <p:spPr>
          <a:xfrm>
            <a:off x="1294803" y="389707"/>
            <a:ext cx="6554393" cy="549006"/>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1400"/>
              <a:buNone/>
            </a:pPr>
            <a:r>
              <a:rPr lang="fr-CA" dirty="0" smtClean="0"/>
              <a:t>Mentalités et compétences appliquées pour les praticiens</a:t>
            </a:r>
            <a:endParaRPr lang="fr-CA" dirty="0"/>
          </a:p>
        </p:txBody>
      </p:sp>
      <p:sp>
        <p:nvSpPr>
          <p:cNvPr id="243" name="Google Shape;243;p28"/>
          <p:cNvSpPr txBox="1"/>
          <p:nvPr>
            <p:custDataLst>
              <p:tags r:id="rId2"/>
            </p:custDataLst>
          </p:nvPr>
        </p:nvSpPr>
        <p:spPr>
          <a:xfrm>
            <a:off x="88491" y="994633"/>
            <a:ext cx="4740212" cy="87507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fr-CA" sz="1600" b="1" i="0" u="none" strike="noStrike" cap="none" dirty="0" smtClean="0">
                <a:solidFill>
                  <a:schemeClr val="accent1"/>
                </a:solidFill>
                <a:latin typeface="Georgia"/>
                <a:ea typeface="Georgia"/>
                <a:cs typeface="Georgia"/>
                <a:sym typeface="Georgia"/>
              </a:rPr>
              <a:t>Excellence</a:t>
            </a:r>
            <a:endParaRPr lang="fr-CA" dirty="0" smtClean="0"/>
          </a:p>
          <a:p>
            <a:pPr marL="171450" marR="0" lvl="0" indent="-104775" algn="l" rtl="0">
              <a:lnSpc>
                <a:spcPct val="100000"/>
              </a:lnSpc>
              <a:spcBef>
                <a:spcPts val="0"/>
              </a:spcBef>
              <a:spcAft>
                <a:spcPts val="0"/>
              </a:spcAft>
              <a:buClr>
                <a:srgbClr val="000000"/>
              </a:buClr>
              <a:buSzPts val="1050"/>
              <a:buFont typeface="Arial"/>
              <a:buNone/>
            </a:pPr>
            <a:endParaRPr lang="fr-CA" sz="600" b="1" i="0" u="none" strike="noStrike" cap="none" dirty="0" smtClean="0">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fr-CA" sz="1400" b="0" i="0" u="none" strike="noStrike" cap="none" dirty="0" smtClean="0">
                <a:solidFill>
                  <a:schemeClr val="dk1"/>
                </a:solidFill>
                <a:latin typeface="Georgia"/>
                <a:ea typeface="Georgia"/>
                <a:cs typeface="Georgia"/>
                <a:sym typeface="Georgia"/>
              </a:rPr>
              <a:t>Apprentissage approfondi intégré, pratique et multidisciplinaire </a:t>
            </a:r>
            <a:r>
              <a:rPr lang="fr-CA" sz="1400" b="0" i="0" u="none" strike="noStrike" cap="none" dirty="0" smtClean="0">
                <a:solidFill>
                  <a:schemeClr val="dk1"/>
                </a:solidFill>
                <a:latin typeface="Georgia"/>
                <a:ea typeface="Georgia"/>
                <a:cs typeface="Georgia"/>
                <a:sym typeface="Georgia"/>
              </a:rPr>
              <a:t>:</a:t>
            </a:r>
            <a:endParaRPr lang="fr-CA" sz="1400" b="0" i="0" u="none" strike="noStrike" cap="none" dirty="0">
              <a:solidFill>
                <a:schemeClr val="accent2"/>
              </a:solidFill>
              <a:latin typeface="Georgia"/>
              <a:ea typeface="Georgia"/>
              <a:cs typeface="Georgia"/>
              <a:sym typeface="Georgia"/>
            </a:endParaRPr>
          </a:p>
        </p:txBody>
      </p:sp>
      <p:sp>
        <p:nvSpPr>
          <p:cNvPr id="244" name="Google Shape;244;p28"/>
          <p:cNvSpPr/>
          <p:nvPr>
            <p:custDataLst>
              <p:tags r:id="rId3"/>
            </p:custDataLst>
          </p:nvPr>
        </p:nvSpPr>
        <p:spPr>
          <a:xfrm>
            <a:off x="435079" y="1789161"/>
            <a:ext cx="5005912" cy="2616060"/>
          </a:xfrm>
          <a:prstGeom prst="rect">
            <a:avLst/>
          </a:prstGeom>
          <a:noFill/>
          <a:ln>
            <a:noFill/>
          </a:ln>
        </p:spPr>
        <p:txBody>
          <a:bodyPr spcFirstLastPara="1" wrap="square" lIns="91425" tIns="45700" rIns="91425" bIns="45700" anchor="t" anchorCtr="0">
            <a:spAutoFit/>
          </a:bodyPr>
          <a:lstStyle/>
          <a:p>
            <a:pPr marL="425450" marR="0" lvl="5" indent="-285750" algn="l" rtl="0">
              <a:lnSpc>
                <a:spcPct val="100000"/>
              </a:lnSpc>
              <a:spcBef>
                <a:spcPts val="0"/>
              </a:spcBef>
              <a:spcAft>
                <a:spcPts val="0"/>
              </a:spcAft>
              <a:buClr>
                <a:schemeClr val="accent2"/>
              </a:buClr>
              <a:buSzPts val="1400"/>
              <a:buFont typeface="Courier New"/>
              <a:buChar char="o"/>
            </a:pPr>
            <a:r>
              <a:rPr lang="fr-CA" sz="1400" b="0" i="0" u="none" strike="noStrike" cap="none" dirty="0" smtClean="0">
                <a:solidFill>
                  <a:schemeClr val="tx1"/>
                </a:solidFill>
                <a:latin typeface="Georgia"/>
                <a:ea typeface="Georgia"/>
                <a:cs typeface="Georgia"/>
                <a:sym typeface="Georgia"/>
              </a:rPr>
              <a:t>1 semaine — camp d’entraînement sur les principes essentiels et sur la définition des problèmes;</a:t>
            </a:r>
            <a:endParaRPr lang="fr-CA" dirty="0" smtClean="0">
              <a:solidFill>
                <a:schemeClr val="tx1"/>
              </a:solidFill>
            </a:endParaRPr>
          </a:p>
          <a:p>
            <a:pPr marL="425450" marR="0" lvl="5" indent="-285750" algn="l" rtl="0">
              <a:lnSpc>
                <a:spcPct val="100000"/>
              </a:lnSpc>
              <a:spcBef>
                <a:spcPts val="600"/>
              </a:spcBef>
              <a:spcAft>
                <a:spcPts val="0"/>
              </a:spcAft>
              <a:buClr>
                <a:schemeClr val="accent2"/>
              </a:buClr>
              <a:buSzPts val="1400"/>
              <a:buFont typeface="Courier New"/>
              <a:buChar char="o"/>
            </a:pPr>
            <a:r>
              <a:rPr lang="fr-CA" sz="1400" b="0" i="0" u="none" strike="noStrike" cap="none" dirty="0" smtClean="0">
                <a:solidFill>
                  <a:schemeClr val="tx1"/>
                </a:solidFill>
                <a:latin typeface="Georgia"/>
                <a:ea typeface="Georgia"/>
                <a:cs typeface="Georgia"/>
                <a:sym typeface="Georgia"/>
              </a:rPr>
              <a:t>7 semaines (à temps partiel) </a:t>
            </a:r>
            <a:r>
              <a:rPr lang="fr-CA" dirty="0" smtClean="0">
                <a:solidFill>
                  <a:schemeClr val="tx1"/>
                </a:solidFill>
                <a:latin typeface="Georgia"/>
                <a:ea typeface="Georgia"/>
                <a:cs typeface="Georgia"/>
                <a:sym typeface="Georgia"/>
              </a:rPr>
              <a:t>— séances </a:t>
            </a:r>
            <a:r>
              <a:rPr lang="fr-CA" sz="1400" b="0" i="0" u="none" strike="noStrike" cap="none" dirty="0" smtClean="0">
                <a:solidFill>
                  <a:schemeClr val="tx1"/>
                </a:solidFill>
                <a:latin typeface="Georgia"/>
                <a:ea typeface="Georgia"/>
                <a:cs typeface="Georgia"/>
                <a:sym typeface="Georgia"/>
              </a:rPr>
              <a:t>apprentissage axées sur les volets suivants : conception, données, intelligence artificielle ou apprentissage machine, développement et </a:t>
            </a:r>
            <a:r>
              <a:rPr lang="fr-CA" sz="1400" b="0" i="0" u="none" strike="noStrike" cap="none" dirty="0" err="1" smtClean="0">
                <a:solidFill>
                  <a:schemeClr val="tx1"/>
                </a:solidFill>
                <a:latin typeface="Georgia"/>
                <a:ea typeface="Georgia"/>
                <a:cs typeface="Georgia"/>
                <a:sym typeface="Georgia"/>
              </a:rPr>
              <a:t>DevOps</a:t>
            </a:r>
            <a:r>
              <a:rPr lang="fr-CA" sz="1400" b="0" i="0" u="none" strike="noStrike" cap="none" dirty="0" smtClean="0">
                <a:solidFill>
                  <a:schemeClr val="tx1"/>
                </a:solidFill>
                <a:latin typeface="Georgia"/>
                <a:ea typeface="Georgia"/>
                <a:cs typeface="Georgia"/>
                <a:sym typeface="Georgia"/>
              </a:rPr>
              <a:t>; y compris de l’apprentissage axé sur les problèmes et par les pairs dans le cadre de cercles d’apprentissage hebdomadaires;</a:t>
            </a:r>
            <a:endParaRPr lang="fr-CA" dirty="0" smtClean="0">
              <a:solidFill>
                <a:schemeClr val="tx1"/>
              </a:solidFill>
            </a:endParaRPr>
          </a:p>
          <a:p>
            <a:pPr marL="425450" marR="0" lvl="4" indent="-285750" algn="l" rtl="0">
              <a:lnSpc>
                <a:spcPct val="100000"/>
              </a:lnSpc>
              <a:spcBef>
                <a:spcPts val="600"/>
              </a:spcBef>
              <a:spcAft>
                <a:spcPts val="0"/>
              </a:spcAft>
              <a:buClr>
                <a:schemeClr val="accent2"/>
              </a:buClr>
              <a:buSzPts val="1400"/>
              <a:buFont typeface="Courier New"/>
              <a:buChar char="o"/>
            </a:pPr>
            <a:r>
              <a:rPr lang="fr-CA" sz="1400" b="0" i="0" u="none" strike="noStrike" cap="none" dirty="0" smtClean="0">
                <a:solidFill>
                  <a:schemeClr val="tx1"/>
                </a:solidFill>
                <a:latin typeface="Georgia"/>
                <a:ea typeface="Georgia"/>
                <a:cs typeface="Georgia"/>
                <a:sym typeface="Georgia"/>
              </a:rPr>
              <a:t>2 semaines (à temps plein) — apprentissage pratique sur les pratiques exemplaires en matière de numérique et la création d’un produit.</a:t>
            </a:r>
            <a:endParaRPr lang="fr-CA" dirty="0">
              <a:solidFill>
                <a:schemeClr val="tx1"/>
              </a:solidFill>
            </a:endParaRPr>
          </a:p>
        </p:txBody>
      </p:sp>
      <p:sp>
        <p:nvSpPr>
          <p:cNvPr id="245" name="Google Shape;245;p28"/>
          <p:cNvSpPr txBox="1">
            <a:spLocks noGrp="1"/>
          </p:cNvSpPr>
          <p:nvPr>
            <p:ph type="sldNum" idx="12"/>
            <p:custDataLst>
              <p:tags r:id="rId4"/>
            </p:custDataLst>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fr-CA" smtClean="0"/>
              <a:t>9</a:t>
            </a:fld>
            <a:endParaRPr lang="fr-CA" dirty="0"/>
          </a:p>
        </p:txBody>
      </p:sp>
      <p:sp>
        <p:nvSpPr>
          <p:cNvPr id="246" name="Google Shape;246;p28"/>
          <p:cNvSpPr/>
          <p:nvPr>
            <p:custDataLst>
              <p:tags r:id="rId5"/>
            </p:custDataLst>
          </p:nvPr>
        </p:nvSpPr>
        <p:spPr>
          <a:xfrm rot="5400000">
            <a:off x="216083" y="247781"/>
            <a:ext cx="645268" cy="624756"/>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lang="fr-CA" sz="1400" b="0" i="0" u="none" strike="noStrike" cap="none" dirty="0">
              <a:solidFill>
                <a:schemeClr val="lt1"/>
              </a:solidFill>
              <a:latin typeface="Arial"/>
              <a:ea typeface="Arial"/>
              <a:cs typeface="Arial"/>
              <a:sym typeface="Arial"/>
            </a:endParaRPr>
          </a:p>
        </p:txBody>
      </p:sp>
      <p:sp>
        <p:nvSpPr>
          <p:cNvPr id="247" name="Google Shape;247;p28"/>
          <p:cNvSpPr txBox="1"/>
          <p:nvPr>
            <p:custDataLst>
              <p:tags r:id="rId6"/>
            </p:custDataLst>
          </p:nvPr>
        </p:nvSpPr>
        <p:spPr>
          <a:xfrm>
            <a:off x="329756" y="236503"/>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fr-CA" sz="3600" b="0" i="0" u="none" strike="noStrike" cap="none" dirty="0" smtClean="0">
                <a:solidFill>
                  <a:schemeClr val="lt1"/>
                </a:solidFill>
                <a:sym typeface="Arial"/>
              </a:rPr>
              <a:t>2</a:t>
            </a:r>
            <a:endParaRPr lang="fr-CA" dirty="0"/>
          </a:p>
        </p:txBody>
      </p:sp>
      <p:pic>
        <p:nvPicPr>
          <p:cNvPr id="248" name="Google Shape;248;p28"/>
          <p:cNvPicPr preferRelativeResize="0"/>
          <p:nvPr>
            <p:custDataLst>
              <p:tags r:id="rId7"/>
            </p:custDataLst>
          </p:nvPr>
        </p:nvPicPr>
        <p:blipFill rotWithShape="1">
          <a:blip r:embed="rId10" cstate="hqprint">
            <a:alphaModFix/>
            <a:extLst>
              <a:ext uri="{28A0092B-C50C-407E-A947-70E740481C1C}">
                <a14:useLocalDpi xmlns:a14="http://schemas.microsoft.com/office/drawing/2010/main"/>
              </a:ext>
            </a:extLst>
          </a:blip>
          <a:srcRect/>
          <a:stretch/>
        </p:blipFill>
        <p:spPr>
          <a:xfrm>
            <a:off x="5720668" y="1148901"/>
            <a:ext cx="2943141" cy="3074400"/>
          </a:xfrm>
          <a:prstGeom prst="rect">
            <a:avLst/>
          </a:prstGeom>
          <a:noFill/>
          <a:ln>
            <a:noFill/>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8341960|-3468525|-2064878|-9539986|Markido&quot;,&quot;Id&quot;:&quot;5d80f25a38373814e0f77f5a&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ags/tag10.xml><?xml version="1.0" encoding="utf-8"?>
<p:tagLst xmlns:a="http://schemas.openxmlformats.org/drawingml/2006/main" xmlns:r="http://schemas.openxmlformats.org/officeDocument/2006/relationships" xmlns:p="http://schemas.openxmlformats.org/presentationml/2006/main">
  <p:tag name="NUM" val="4"/>
</p:tagLst>
</file>

<file path=ppt/tags/tag100.xml><?xml version="1.0" encoding="utf-8"?>
<p:tagLst xmlns:a="http://schemas.openxmlformats.org/drawingml/2006/main" xmlns:r="http://schemas.openxmlformats.org/officeDocument/2006/relationships" xmlns:p="http://schemas.openxmlformats.org/presentationml/2006/main">
  <p:tag name="NUM" val="26"/>
</p:tagLst>
</file>

<file path=ppt/tags/tag101.xml><?xml version="1.0" encoding="utf-8"?>
<p:tagLst xmlns:a="http://schemas.openxmlformats.org/drawingml/2006/main" xmlns:r="http://schemas.openxmlformats.org/officeDocument/2006/relationships" xmlns:p="http://schemas.openxmlformats.org/presentationml/2006/main">
  <p:tag name="NUM" val="27"/>
</p:tagLst>
</file>

<file path=ppt/tags/tag102.xml><?xml version="1.0" encoding="utf-8"?>
<p:tagLst xmlns:a="http://schemas.openxmlformats.org/drawingml/2006/main" xmlns:r="http://schemas.openxmlformats.org/officeDocument/2006/relationships" xmlns:p="http://schemas.openxmlformats.org/presentationml/2006/main">
  <p:tag name="NUM" val="28"/>
</p:tagLst>
</file>

<file path=ppt/tags/tag103.xml><?xml version="1.0" encoding="utf-8"?>
<p:tagLst xmlns:a="http://schemas.openxmlformats.org/drawingml/2006/main" xmlns:r="http://schemas.openxmlformats.org/officeDocument/2006/relationships" xmlns:p="http://schemas.openxmlformats.org/presentationml/2006/main">
  <p:tag name="NUM" val="1"/>
</p:tagLst>
</file>

<file path=ppt/tags/tag104.xml><?xml version="1.0" encoding="utf-8"?>
<p:tagLst xmlns:a="http://schemas.openxmlformats.org/drawingml/2006/main" xmlns:r="http://schemas.openxmlformats.org/officeDocument/2006/relationships" xmlns:p="http://schemas.openxmlformats.org/presentationml/2006/main">
  <p:tag name="NUM" val="2"/>
</p:tagLst>
</file>

<file path=ppt/tags/tag105.xml><?xml version="1.0" encoding="utf-8"?>
<p:tagLst xmlns:a="http://schemas.openxmlformats.org/drawingml/2006/main" xmlns:r="http://schemas.openxmlformats.org/officeDocument/2006/relationships" xmlns:p="http://schemas.openxmlformats.org/presentationml/2006/main">
  <p:tag name="NUM" val="3"/>
</p:tagLst>
</file>

<file path=ppt/tags/tag106.xml><?xml version="1.0" encoding="utf-8"?>
<p:tagLst xmlns:a="http://schemas.openxmlformats.org/drawingml/2006/main" xmlns:r="http://schemas.openxmlformats.org/officeDocument/2006/relationships" xmlns:p="http://schemas.openxmlformats.org/presentationml/2006/main">
  <p:tag name="NUM" val="4"/>
</p:tagLst>
</file>

<file path=ppt/tags/tag107.xml><?xml version="1.0" encoding="utf-8"?>
<p:tagLst xmlns:a="http://schemas.openxmlformats.org/drawingml/2006/main" xmlns:r="http://schemas.openxmlformats.org/officeDocument/2006/relationships" xmlns:p="http://schemas.openxmlformats.org/presentationml/2006/main">
  <p:tag name="NUM" val="5"/>
</p:tagLst>
</file>

<file path=ppt/tags/tag108.xml><?xml version="1.0" encoding="utf-8"?>
<p:tagLst xmlns:a="http://schemas.openxmlformats.org/drawingml/2006/main" xmlns:r="http://schemas.openxmlformats.org/officeDocument/2006/relationships" xmlns:p="http://schemas.openxmlformats.org/presentationml/2006/main">
  <p:tag name="NUM" val="6"/>
</p:tagLst>
</file>

<file path=ppt/tags/tag109.xml><?xml version="1.0" encoding="utf-8"?>
<p:tagLst xmlns:a="http://schemas.openxmlformats.org/drawingml/2006/main" xmlns:r="http://schemas.openxmlformats.org/officeDocument/2006/relationships" xmlns:p="http://schemas.openxmlformats.org/presentationml/2006/main">
  <p:tag name="NUM" val="7"/>
</p:tagLst>
</file>

<file path=ppt/tags/tag11.xml><?xml version="1.0" encoding="utf-8"?>
<p:tagLst xmlns:a="http://schemas.openxmlformats.org/drawingml/2006/main" xmlns:r="http://schemas.openxmlformats.org/officeDocument/2006/relationships" xmlns:p="http://schemas.openxmlformats.org/presentationml/2006/main">
  <p:tag name="NUM" val="5"/>
</p:tagLst>
</file>

<file path=ppt/tags/tag110.xml><?xml version="1.0" encoding="utf-8"?>
<p:tagLst xmlns:a="http://schemas.openxmlformats.org/drawingml/2006/main" xmlns:r="http://schemas.openxmlformats.org/officeDocument/2006/relationships" xmlns:p="http://schemas.openxmlformats.org/presentationml/2006/main">
  <p:tag name="NUM" val="1"/>
</p:tagLst>
</file>

<file path=ppt/tags/tag111.xml><?xml version="1.0" encoding="utf-8"?>
<p:tagLst xmlns:a="http://schemas.openxmlformats.org/drawingml/2006/main" xmlns:r="http://schemas.openxmlformats.org/officeDocument/2006/relationships" xmlns:p="http://schemas.openxmlformats.org/presentationml/2006/main">
  <p:tag name="NUM" val="2"/>
</p:tagLst>
</file>

<file path=ppt/tags/tag112.xml><?xml version="1.0" encoding="utf-8"?>
<p:tagLst xmlns:a="http://schemas.openxmlformats.org/drawingml/2006/main" xmlns:r="http://schemas.openxmlformats.org/officeDocument/2006/relationships" xmlns:p="http://schemas.openxmlformats.org/presentationml/2006/main">
  <p:tag name="NUM" val="3"/>
</p:tagLst>
</file>

<file path=ppt/tags/tag113.xml><?xml version="1.0" encoding="utf-8"?>
<p:tagLst xmlns:a="http://schemas.openxmlformats.org/drawingml/2006/main" xmlns:r="http://schemas.openxmlformats.org/officeDocument/2006/relationships" xmlns:p="http://schemas.openxmlformats.org/presentationml/2006/main">
  <p:tag name="NUM" val="4"/>
</p:tagLst>
</file>

<file path=ppt/tags/tag114.xml><?xml version="1.0" encoding="utf-8"?>
<p:tagLst xmlns:a="http://schemas.openxmlformats.org/drawingml/2006/main" xmlns:r="http://schemas.openxmlformats.org/officeDocument/2006/relationships" xmlns:p="http://schemas.openxmlformats.org/presentationml/2006/main">
  <p:tag name="NUM" val="5"/>
</p:tagLst>
</file>

<file path=ppt/tags/tag115.xml><?xml version="1.0" encoding="utf-8"?>
<p:tagLst xmlns:a="http://schemas.openxmlformats.org/drawingml/2006/main" xmlns:r="http://schemas.openxmlformats.org/officeDocument/2006/relationships" xmlns:p="http://schemas.openxmlformats.org/presentationml/2006/main">
  <p:tag name="NUM" val="6"/>
</p:tagLst>
</file>

<file path=ppt/tags/tag116.xml><?xml version="1.0" encoding="utf-8"?>
<p:tagLst xmlns:a="http://schemas.openxmlformats.org/drawingml/2006/main" xmlns:r="http://schemas.openxmlformats.org/officeDocument/2006/relationships" xmlns:p="http://schemas.openxmlformats.org/presentationml/2006/main">
  <p:tag name="NUM" val="7"/>
</p:tagLst>
</file>

<file path=ppt/tags/tag117.xml><?xml version="1.0" encoding="utf-8"?>
<p:tagLst xmlns:a="http://schemas.openxmlformats.org/drawingml/2006/main" xmlns:r="http://schemas.openxmlformats.org/officeDocument/2006/relationships" xmlns:p="http://schemas.openxmlformats.org/presentationml/2006/main">
  <p:tag name="NUM" val="8"/>
</p:tagLst>
</file>

<file path=ppt/tags/tag118.xml><?xml version="1.0" encoding="utf-8"?>
<p:tagLst xmlns:a="http://schemas.openxmlformats.org/drawingml/2006/main" xmlns:r="http://schemas.openxmlformats.org/officeDocument/2006/relationships" xmlns:p="http://schemas.openxmlformats.org/presentationml/2006/main">
  <p:tag name="NUM" val="9"/>
</p:tagLst>
</file>

<file path=ppt/tags/tag119.xml><?xml version="1.0" encoding="utf-8"?>
<p:tagLst xmlns:a="http://schemas.openxmlformats.org/drawingml/2006/main" xmlns:r="http://schemas.openxmlformats.org/officeDocument/2006/relationships" xmlns:p="http://schemas.openxmlformats.org/presentationml/2006/main">
  <p:tag name="NUM" val="10"/>
</p:tagLst>
</file>

<file path=ppt/tags/tag12.xml><?xml version="1.0" encoding="utf-8"?>
<p:tagLst xmlns:a="http://schemas.openxmlformats.org/drawingml/2006/main" xmlns:r="http://schemas.openxmlformats.org/officeDocument/2006/relationships" xmlns:p="http://schemas.openxmlformats.org/presentationml/2006/main">
  <p:tag name="NUM" val="6"/>
</p:tagLst>
</file>

<file path=ppt/tags/tag120.xml><?xml version="1.0" encoding="utf-8"?>
<p:tagLst xmlns:a="http://schemas.openxmlformats.org/drawingml/2006/main" xmlns:r="http://schemas.openxmlformats.org/officeDocument/2006/relationships" xmlns:p="http://schemas.openxmlformats.org/presentationml/2006/main">
  <p:tag name="NUM" val="11"/>
</p:tagLst>
</file>

<file path=ppt/tags/tag121.xml><?xml version="1.0" encoding="utf-8"?>
<p:tagLst xmlns:a="http://schemas.openxmlformats.org/drawingml/2006/main" xmlns:r="http://schemas.openxmlformats.org/officeDocument/2006/relationships" xmlns:p="http://schemas.openxmlformats.org/presentationml/2006/main">
  <p:tag name="NUM" val="12"/>
</p:tagLst>
</file>

<file path=ppt/tags/tag122.xml><?xml version="1.0" encoding="utf-8"?>
<p:tagLst xmlns:a="http://schemas.openxmlformats.org/drawingml/2006/main" xmlns:r="http://schemas.openxmlformats.org/officeDocument/2006/relationships" xmlns:p="http://schemas.openxmlformats.org/presentationml/2006/main">
  <p:tag name="NUM" val="13"/>
</p:tagLst>
</file>

<file path=ppt/tags/tag123.xml><?xml version="1.0" encoding="utf-8"?>
<p:tagLst xmlns:a="http://schemas.openxmlformats.org/drawingml/2006/main" xmlns:r="http://schemas.openxmlformats.org/officeDocument/2006/relationships" xmlns:p="http://schemas.openxmlformats.org/presentationml/2006/main">
  <p:tag name="NUM" val="14"/>
</p:tagLst>
</file>

<file path=ppt/tags/tag124.xml><?xml version="1.0" encoding="utf-8"?>
<p:tagLst xmlns:a="http://schemas.openxmlformats.org/drawingml/2006/main" xmlns:r="http://schemas.openxmlformats.org/officeDocument/2006/relationships" xmlns:p="http://schemas.openxmlformats.org/presentationml/2006/main">
  <p:tag name="NUM" val="15"/>
</p:tagLst>
</file>

<file path=ppt/tags/tag125.xml><?xml version="1.0" encoding="utf-8"?>
<p:tagLst xmlns:a="http://schemas.openxmlformats.org/drawingml/2006/main" xmlns:r="http://schemas.openxmlformats.org/officeDocument/2006/relationships" xmlns:p="http://schemas.openxmlformats.org/presentationml/2006/main">
  <p:tag name="NUM" val="16"/>
</p:tagLst>
</file>

<file path=ppt/tags/tag126.xml><?xml version="1.0" encoding="utf-8"?>
<p:tagLst xmlns:a="http://schemas.openxmlformats.org/drawingml/2006/main" xmlns:r="http://schemas.openxmlformats.org/officeDocument/2006/relationships" xmlns:p="http://schemas.openxmlformats.org/presentationml/2006/main">
  <p:tag name="NUM" val="17"/>
</p:tagLst>
</file>

<file path=ppt/tags/tag127.xml><?xml version="1.0" encoding="utf-8"?>
<p:tagLst xmlns:a="http://schemas.openxmlformats.org/drawingml/2006/main" xmlns:r="http://schemas.openxmlformats.org/officeDocument/2006/relationships" xmlns:p="http://schemas.openxmlformats.org/presentationml/2006/main">
  <p:tag name="NUM" val="18"/>
</p:tagLst>
</file>

<file path=ppt/tags/tag128.xml><?xml version="1.0" encoding="utf-8"?>
<p:tagLst xmlns:a="http://schemas.openxmlformats.org/drawingml/2006/main" xmlns:r="http://schemas.openxmlformats.org/officeDocument/2006/relationships" xmlns:p="http://schemas.openxmlformats.org/presentationml/2006/main">
  <p:tag name="NUM" val="19"/>
</p:tagLst>
</file>

<file path=ppt/tags/tag129.xml><?xml version="1.0" encoding="utf-8"?>
<p:tagLst xmlns:a="http://schemas.openxmlformats.org/drawingml/2006/main" xmlns:r="http://schemas.openxmlformats.org/officeDocument/2006/relationships" xmlns:p="http://schemas.openxmlformats.org/presentationml/2006/main">
  <p:tag name="NUM" val="20"/>
</p:tagLst>
</file>

<file path=ppt/tags/tag13.xml><?xml version="1.0" encoding="utf-8"?>
<p:tagLst xmlns:a="http://schemas.openxmlformats.org/drawingml/2006/main" xmlns:r="http://schemas.openxmlformats.org/officeDocument/2006/relationships" xmlns:p="http://schemas.openxmlformats.org/presentationml/2006/main">
  <p:tag name="NUM" val="7"/>
</p:tagLst>
</file>

<file path=ppt/tags/tag130.xml><?xml version="1.0" encoding="utf-8"?>
<p:tagLst xmlns:a="http://schemas.openxmlformats.org/drawingml/2006/main" xmlns:r="http://schemas.openxmlformats.org/officeDocument/2006/relationships" xmlns:p="http://schemas.openxmlformats.org/presentationml/2006/main">
  <p:tag name="NUM" val="21"/>
</p:tagLst>
</file>

<file path=ppt/tags/tag131.xml><?xml version="1.0" encoding="utf-8"?>
<p:tagLst xmlns:a="http://schemas.openxmlformats.org/drawingml/2006/main" xmlns:r="http://schemas.openxmlformats.org/officeDocument/2006/relationships" xmlns:p="http://schemas.openxmlformats.org/presentationml/2006/main">
  <p:tag name="NUM" val="1"/>
</p:tagLst>
</file>

<file path=ppt/tags/tag132.xml><?xml version="1.0" encoding="utf-8"?>
<p:tagLst xmlns:a="http://schemas.openxmlformats.org/drawingml/2006/main" xmlns:r="http://schemas.openxmlformats.org/officeDocument/2006/relationships" xmlns:p="http://schemas.openxmlformats.org/presentationml/2006/main">
  <p:tag name="NUM" val="2"/>
</p:tagLst>
</file>

<file path=ppt/tags/tag133.xml><?xml version="1.0" encoding="utf-8"?>
<p:tagLst xmlns:a="http://schemas.openxmlformats.org/drawingml/2006/main" xmlns:r="http://schemas.openxmlformats.org/officeDocument/2006/relationships" xmlns:p="http://schemas.openxmlformats.org/presentationml/2006/main">
  <p:tag name="NUM" val="3"/>
</p:tagLst>
</file>

<file path=ppt/tags/tag134.xml><?xml version="1.0" encoding="utf-8"?>
<p:tagLst xmlns:a="http://schemas.openxmlformats.org/drawingml/2006/main" xmlns:r="http://schemas.openxmlformats.org/officeDocument/2006/relationships" xmlns:p="http://schemas.openxmlformats.org/presentationml/2006/main">
  <p:tag name="NUM" val="4"/>
</p:tagLst>
</file>

<file path=ppt/tags/tag135.xml><?xml version="1.0" encoding="utf-8"?>
<p:tagLst xmlns:a="http://schemas.openxmlformats.org/drawingml/2006/main" xmlns:r="http://schemas.openxmlformats.org/officeDocument/2006/relationships" xmlns:p="http://schemas.openxmlformats.org/presentationml/2006/main">
  <p:tag name="NUM" val="5"/>
</p:tagLst>
</file>

<file path=ppt/tags/tag136.xml><?xml version="1.0" encoding="utf-8"?>
<p:tagLst xmlns:a="http://schemas.openxmlformats.org/drawingml/2006/main" xmlns:r="http://schemas.openxmlformats.org/officeDocument/2006/relationships" xmlns:p="http://schemas.openxmlformats.org/presentationml/2006/main">
  <p:tag name="NUM" val="6"/>
</p:tagLst>
</file>

<file path=ppt/tags/tag137.xml><?xml version="1.0" encoding="utf-8"?>
<p:tagLst xmlns:a="http://schemas.openxmlformats.org/drawingml/2006/main" xmlns:r="http://schemas.openxmlformats.org/officeDocument/2006/relationships" xmlns:p="http://schemas.openxmlformats.org/presentationml/2006/main">
  <p:tag name="NUM" val="7"/>
</p:tagLst>
</file>

<file path=ppt/tags/tag138.xml><?xml version="1.0" encoding="utf-8"?>
<p:tagLst xmlns:a="http://schemas.openxmlformats.org/drawingml/2006/main" xmlns:r="http://schemas.openxmlformats.org/officeDocument/2006/relationships" xmlns:p="http://schemas.openxmlformats.org/presentationml/2006/main">
  <p:tag name="NUM" val="8"/>
</p:tagLst>
</file>

<file path=ppt/tags/tag139.xml><?xml version="1.0" encoding="utf-8"?>
<p:tagLst xmlns:a="http://schemas.openxmlformats.org/drawingml/2006/main" xmlns:r="http://schemas.openxmlformats.org/officeDocument/2006/relationships" xmlns:p="http://schemas.openxmlformats.org/presentationml/2006/main">
  <p:tag name="NUM" val="9"/>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40.xml><?xml version="1.0" encoding="utf-8"?>
<p:tagLst xmlns:a="http://schemas.openxmlformats.org/drawingml/2006/main" xmlns:r="http://schemas.openxmlformats.org/officeDocument/2006/relationships" xmlns:p="http://schemas.openxmlformats.org/presentationml/2006/main">
  <p:tag name="NUM" val="10"/>
</p:tagLst>
</file>

<file path=ppt/tags/tag141.xml><?xml version="1.0" encoding="utf-8"?>
<p:tagLst xmlns:a="http://schemas.openxmlformats.org/drawingml/2006/main" xmlns:r="http://schemas.openxmlformats.org/officeDocument/2006/relationships" xmlns:p="http://schemas.openxmlformats.org/presentationml/2006/main">
  <p:tag name="NUM" val="11"/>
</p:tagLst>
</file>

<file path=ppt/tags/tag142.xml><?xml version="1.0" encoding="utf-8"?>
<p:tagLst xmlns:a="http://schemas.openxmlformats.org/drawingml/2006/main" xmlns:r="http://schemas.openxmlformats.org/officeDocument/2006/relationships" xmlns:p="http://schemas.openxmlformats.org/presentationml/2006/main">
  <p:tag name="NUM" val="12"/>
</p:tagLst>
</file>

<file path=ppt/tags/tag143.xml><?xml version="1.0" encoding="utf-8"?>
<p:tagLst xmlns:a="http://schemas.openxmlformats.org/drawingml/2006/main" xmlns:r="http://schemas.openxmlformats.org/officeDocument/2006/relationships" xmlns:p="http://schemas.openxmlformats.org/presentationml/2006/main">
  <p:tag name="NUM" val="13"/>
</p:tagLst>
</file>

<file path=ppt/tags/tag144.xml><?xml version="1.0" encoding="utf-8"?>
<p:tagLst xmlns:a="http://schemas.openxmlformats.org/drawingml/2006/main" xmlns:r="http://schemas.openxmlformats.org/officeDocument/2006/relationships" xmlns:p="http://schemas.openxmlformats.org/presentationml/2006/main">
  <p:tag name="NUM" val="14"/>
</p:tagLst>
</file>

<file path=ppt/tags/tag145.xml><?xml version="1.0" encoding="utf-8"?>
<p:tagLst xmlns:a="http://schemas.openxmlformats.org/drawingml/2006/main" xmlns:r="http://schemas.openxmlformats.org/officeDocument/2006/relationships" xmlns:p="http://schemas.openxmlformats.org/presentationml/2006/main">
  <p:tag name="NUM" val="15"/>
</p:tagLst>
</file>

<file path=ppt/tags/tag146.xml><?xml version="1.0" encoding="utf-8"?>
<p:tagLst xmlns:a="http://schemas.openxmlformats.org/drawingml/2006/main" xmlns:r="http://schemas.openxmlformats.org/officeDocument/2006/relationships" xmlns:p="http://schemas.openxmlformats.org/presentationml/2006/main">
  <p:tag name="NUM" val="16"/>
</p:tagLst>
</file>

<file path=ppt/tags/tag147.xml><?xml version="1.0" encoding="utf-8"?>
<p:tagLst xmlns:a="http://schemas.openxmlformats.org/drawingml/2006/main" xmlns:r="http://schemas.openxmlformats.org/officeDocument/2006/relationships" xmlns:p="http://schemas.openxmlformats.org/presentationml/2006/main">
  <p:tag name="NUM" val="17"/>
</p:tagLst>
</file>

<file path=ppt/tags/tag148.xml><?xml version="1.0" encoding="utf-8"?>
<p:tagLst xmlns:a="http://schemas.openxmlformats.org/drawingml/2006/main" xmlns:r="http://schemas.openxmlformats.org/officeDocument/2006/relationships" xmlns:p="http://schemas.openxmlformats.org/presentationml/2006/main">
  <p:tag name="NUM" val="18"/>
</p:tagLst>
</file>

<file path=ppt/tags/tag149.xml><?xml version="1.0" encoding="utf-8"?>
<p:tagLst xmlns:a="http://schemas.openxmlformats.org/drawingml/2006/main" xmlns:r="http://schemas.openxmlformats.org/officeDocument/2006/relationships" xmlns:p="http://schemas.openxmlformats.org/presentationml/2006/main">
  <p:tag name="NUM" val="19"/>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50.xml><?xml version="1.0" encoding="utf-8"?>
<p:tagLst xmlns:a="http://schemas.openxmlformats.org/drawingml/2006/main" xmlns:r="http://schemas.openxmlformats.org/officeDocument/2006/relationships" xmlns:p="http://schemas.openxmlformats.org/presentationml/2006/main">
  <p:tag name="NUM" val="20"/>
</p:tagLst>
</file>

<file path=ppt/tags/tag151.xml><?xml version="1.0" encoding="utf-8"?>
<p:tagLst xmlns:a="http://schemas.openxmlformats.org/drawingml/2006/main" xmlns:r="http://schemas.openxmlformats.org/officeDocument/2006/relationships" xmlns:p="http://schemas.openxmlformats.org/presentationml/2006/main">
  <p:tag name="NUM" val="21"/>
</p:tagLst>
</file>

<file path=ppt/tags/tag152.xml><?xml version="1.0" encoding="utf-8"?>
<p:tagLst xmlns:a="http://schemas.openxmlformats.org/drawingml/2006/main" xmlns:r="http://schemas.openxmlformats.org/officeDocument/2006/relationships" xmlns:p="http://schemas.openxmlformats.org/presentationml/2006/main">
  <p:tag name="NUM" val="22"/>
</p:tagLst>
</file>

<file path=ppt/tags/tag153.xml><?xml version="1.0" encoding="utf-8"?>
<p:tagLst xmlns:a="http://schemas.openxmlformats.org/drawingml/2006/main" xmlns:r="http://schemas.openxmlformats.org/officeDocument/2006/relationships" xmlns:p="http://schemas.openxmlformats.org/presentationml/2006/main">
  <p:tag name="NUM" val="23"/>
</p:tagLst>
</file>

<file path=ppt/tags/tag154.xml><?xml version="1.0" encoding="utf-8"?>
<p:tagLst xmlns:a="http://schemas.openxmlformats.org/drawingml/2006/main" xmlns:r="http://schemas.openxmlformats.org/officeDocument/2006/relationships" xmlns:p="http://schemas.openxmlformats.org/presentationml/2006/main">
  <p:tag name="NUM" val="24"/>
</p:tagLst>
</file>

<file path=ppt/tags/tag155.xml><?xml version="1.0" encoding="utf-8"?>
<p:tagLst xmlns:a="http://schemas.openxmlformats.org/drawingml/2006/main" xmlns:r="http://schemas.openxmlformats.org/officeDocument/2006/relationships" xmlns:p="http://schemas.openxmlformats.org/presentationml/2006/main">
  <p:tag name="NUM" val="25"/>
</p:tagLst>
</file>

<file path=ppt/tags/tag156.xml><?xml version="1.0" encoding="utf-8"?>
<p:tagLst xmlns:a="http://schemas.openxmlformats.org/drawingml/2006/main" xmlns:r="http://schemas.openxmlformats.org/officeDocument/2006/relationships" xmlns:p="http://schemas.openxmlformats.org/presentationml/2006/main">
  <p:tag name="NUM" val="26"/>
</p:tagLst>
</file>

<file path=ppt/tags/tag157.xml><?xml version="1.0" encoding="utf-8"?>
<p:tagLst xmlns:a="http://schemas.openxmlformats.org/drawingml/2006/main" xmlns:r="http://schemas.openxmlformats.org/officeDocument/2006/relationships" xmlns:p="http://schemas.openxmlformats.org/presentationml/2006/main">
  <p:tag name="NUM" val="27"/>
</p:tagLst>
</file>

<file path=ppt/tags/tag158.xml><?xml version="1.0" encoding="utf-8"?>
<p:tagLst xmlns:a="http://schemas.openxmlformats.org/drawingml/2006/main" xmlns:r="http://schemas.openxmlformats.org/officeDocument/2006/relationships" xmlns:p="http://schemas.openxmlformats.org/presentationml/2006/main">
  <p:tag name="NUM" val="28"/>
</p:tagLst>
</file>

<file path=ppt/tags/tag159.xml><?xml version="1.0" encoding="utf-8"?>
<p:tagLst xmlns:a="http://schemas.openxmlformats.org/drawingml/2006/main" xmlns:r="http://schemas.openxmlformats.org/officeDocument/2006/relationships" xmlns:p="http://schemas.openxmlformats.org/presentationml/2006/main">
  <p:tag name="NUM" val="29"/>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60.xml><?xml version="1.0" encoding="utf-8"?>
<p:tagLst xmlns:a="http://schemas.openxmlformats.org/drawingml/2006/main" xmlns:r="http://schemas.openxmlformats.org/officeDocument/2006/relationships" xmlns:p="http://schemas.openxmlformats.org/presentationml/2006/main">
  <p:tag name="NUM" val="30"/>
</p:tagLst>
</file>

<file path=ppt/tags/tag161.xml><?xml version="1.0" encoding="utf-8"?>
<p:tagLst xmlns:a="http://schemas.openxmlformats.org/drawingml/2006/main" xmlns:r="http://schemas.openxmlformats.org/officeDocument/2006/relationships" xmlns:p="http://schemas.openxmlformats.org/presentationml/2006/main">
  <p:tag name="NUM" val="31"/>
</p:tagLst>
</file>

<file path=ppt/tags/tag162.xml><?xml version="1.0" encoding="utf-8"?>
<p:tagLst xmlns:a="http://schemas.openxmlformats.org/drawingml/2006/main" xmlns:r="http://schemas.openxmlformats.org/officeDocument/2006/relationships" xmlns:p="http://schemas.openxmlformats.org/presentationml/2006/main">
  <p:tag name="NUM" val="32"/>
</p:tagLst>
</file>

<file path=ppt/tags/tag163.xml><?xml version="1.0" encoding="utf-8"?>
<p:tagLst xmlns:a="http://schemas.openxmlformats.org/drawingml/2006/main" xmlns:r="http://schemas.openxmlformats.org/officeDocument/2006/relationships" xmlns:p="http://schemas.openxmlformats.org/presentationml/2006/main">
  <p:tag name="NUM" val="33"/>
</p:tagLst>
</file>

<file path=ppt/tags/tag164.xml><?xml version="1.0" encoding="utf-8"?>
<p:tagLst xmlns:a="http://schemas.openxmlformats.org/drawingml/2006/main" xmlns:r="http://schemas.openxmlformats.org/officeDocument/2006/relationships" xmlns:p="http://schemas.openxmlformats.org/presentationml/2006/main">
  <p:tag name="NUM" val="34"/>
</p:tagLst>
</file>

<file path=ppt/tags/tag165.xml><?xml version="1.0" encoding="utf-8"?>
<p:tagLst xmlns:a="http://schemas.openxmlformats.org/drawingml/2006/main" xmlns:r="http://schemas.openxmlformats.org/officeDocument/2006/relationships" xmlns:p="http://schemas.openxmlformats.org/presentationml/2006/main">
  <p:tag name="NUM" val="35"/>
</p:tagLst>
</file>

<file path=ppt/tags/tag166.xml><?xml version="1.0" encoding="utf-8"?>
<p:tagLst xmlns:a="http://schemas.openxmlformats.org/drawingml/2006/main" xmlns:r="http://schemas.openxmlformats.org/officeDocument/2006/relationships" xmlns:p="http://schemas.openxmlformats.org/presentationml/2006/main">
  <p:tag name="NUM" val="1"/>
</p:tagLst>
</file>

<file path=ppt/tags/tag167.xml><?xml version="1.0" encoding="utf-8"?>
<p:tagLst xmlns:a="http://schemas.openxmlformats.org/drawingml/2006/main" xmlns:r="http://schemas.openxmlformats.org/officeDocument/2006/relationships" xmlns:p="http://schemas.openxmlformats.org/presentationml/2006/main">
  <p:tag name="NUM" val="2"/>
</p:tagLst>
</file>

<file path=ppt/tags/tag168.xml><?xml version="1.0" encoding="utf-8"?>
<p:tagLst xmlns:a="http://schemas.openxmlformats.org/drawingml/2006/main" xmlns:r="http://schemas.openxmlformats.org/officeDocument/2006/relationships" xmlns:p="http://schemas.openxmlformats.org/presentationml/2006/main">
  <p:tag name="NUM" val="3"/>
</p:tagLst>
</file>

<file path=ppt/tags/tag169.xml><?xml version="1.0" encoding="utf-8"?>
<p:tagLst xmlns:a="http://schemas.openxmlformats.org/drawingml/2006/main" xmlns:r="http://schemas.openxmlformats.org/officeDocument/2006/relationships" xmlns:p="http://schemas.openxmlformats.org/presentationml/2006/main">
  <p:tag name="NUM" val="4"/>
</p:tagLst>
</file>

<file path=ppt/tags/tag17.xml><?xml version="1.0" encoding="utf-8"?>
<p:tagLst xmlns:a="http://schemas.openxmlformats.org/drawingml/2006/main" xmlns:r="http://schemas.openxmlformats.org/officeDocument/2006/relationships" xmlns:p="http://schemas.openxmlformats.org/presentationml/2006/main">
  <p:tag name="NUM" val="4"/>
</p:tagLst>
</file>

<file path=ppt/tags/tag170.xml><?xml version="1.0" encoding="utf-8"?>
<p:tagLst xmlns:a="http://schemas.openxmlformats.org/drawingml/2006/main" xmlns:r="http://schemas.openxmlformats.org/officeDocument/2006/relationships" xmlns:p="http://schemas.openxmlformats.org/presentationml/2006/main">
  <p:tag name="NUM" val="5"/>
</p:tagLst>
</file>

<file path=ppt/tags/tag171.xml><?xml version="1.0" encoding="utf-8"?>
<p:tagLst xmlns:a="http://schemas.openxmlformats.org/drawingml/2006/main" xmlns:r="http://schemas.openxmlformats.org/officeDocument/2006/relationships" xmlns:p="http://schemas.openxmlformats.org/presentationml/2006/main">
  <p:tag name="NUM" val="6"/>
</p:tagLst>
</file>

<file path=ppt/tags/tag172.xml><?xml version="1.0" encoding="utf-8"?>
<p:tagLst xmlns:a="http://schemas.openxmlformats.org/drawingml/2006/main" xmlns:r="http://schemas.openxmlformats.org/officeDocument/2006/relationships" xmlns:p="http://schemas.openxmlformats.org/presentationml/2006/main">
  <p:tag name="NUM" val="7"/>
</p:tagLst>
</file>

<file path=ppt/tags/tag173.xml><?xml version="1.0" encoding="utf-8"?>
<p:tagLst xmlns:a="http://schemas.openxmlformats.org/drawingml/2006/main" xmlns:r="http://schemas.openxmlformats.org/officeDocument/2006/relationships" xmlns:p="http://schemas.openxmlformats.org/presentationml/2006/main">
  <p:tag name="NUM" val="8"/>
</p:tagLst>
</file>

<file path=ppt/tags/tag174.xml><?xml version="1.0" encoding="utf-8"?>
<p:tagLst xmlns:a="http://schemas.openxmlformats.org/drawingml/2006/main" xmlns:r="http://schemas.openxmlformats.org/officeDocument/2006/relationships" xmlns:p="http://schemas.openxmlformats.org/presentationml/2006/main">
  <p:tag name="NUM" val="9"/>
</p:tagLst>
</file>

<file path=ppt/tags/tag175.xml><?xml version="1.0" encoding="utf-8"?>
<p:tagLst xmlns:a="http://schemas.openxmlformats.org/drawingml/2006/main" xmlns:r="http://schemas.openxmlformats.org/officeDocument/2006/relationships" xmlns:p="http://schemas.openxmlformats.org/presentationml/2006/main">
  <p:tag name="NUM" val="10"/>
</p:tagLst>
</file>

<file path=ppt/tags/tag176.xml><?xml version="1.0" encoding="utf-8"?>
<p:tagLst xmlns:a="http://schemas.openxmlformats.org/drawingml/2006/main" xmlns:r="http://schemas.openxmlformats.org/officeDocument/2006/relationships" xmlns:p="http://schemas.openxmlformats.org/presentationml/2006/main">
  <p:tag name="NUM" val="11"/>
</p:tagLst>
</file>

<file path=ppt/tags/tag177.xml><?xml version="1.0" encoding="utf-8"?>
<p:tagLst xmlns:a="http://schemas.openxmlformats.org/drawingml/2006/main" xmlns:r="http://schemas.openxmlformats.org/officeDocument/2006/relationships" xmlns:p="http://schemas.openxmlformats.org/presentationml/2006/main">
  <p:tag name="NUM" val="12"/>
</p:tagLst>
</file>

<file path=ppt/tags/tag178.xml><?xml version="1.0" encoding="utf-8"?>
<p:tagLst xmlns:a="http://schemas.openxmlformats.org/drawingml/2006/main" xmlns:r="http://schemas.openxmlformats.org/officeDocument/2006/relationships" xmlns:p="http://schemas.openxmlformats.org/presentationml/2006/main">
  <p:tag name="NUM" val="13"/>
</p:tagLst>
</file>

<file path=ppt/tags/tag179.xml><?xml version="1.0" encoding="utf-8"?>
<p:tagLst xmlns:a="http://schemas.openxmlformats.org/drawingml/2006/main" xmlns:r="http://schemas.openxmlformats.org/officeDocument/2006/relationships" xmlns:p="http://schemas.openxmlformats.org/presentationml/2006/main">
  <p:tag name="NUM" val="14"/>
</p:tagLst>
</file>

<file path=ppt/tags/tag18.xml><?xml version="1.0" encoding="utf-8"?>
<p:tagLst xmlns:a="http://schemas.openxmlformats.org/drawingml/2006/main" xmlns:r="http://schemas.openxmlformats.org/officeDocument/2006/relationships" xmlns:p="http://schemas.openxmlformats.org/presentationml/2006/main">
  <p:tag name="NUM" val="5"/>
</p:tagLst>
</file>

<file path=ppt/tags/tag180.xml><?xml version="1.0" encoding="utf-8"?>
<p:tagLst xmlns:a="http://schemas.openxmlformats.org/drawingml/2006/main" xmlns:r="http://schemas.openxmlformats.org/officeDocument/2006/relationships" xmlns:p="http://schemas.openxmlformats.org/presentationml/2006/main">
  <p:tag name="NUM" val="15"/>
</p:tagLst>
</file>

<file path=ppt/tags/tag181.xml><?xml version="1.0" encoding="utf-8"?>
<p:tagLst xmlns:a="http://schemas.openxmlformats.org/drawingml/2006/main" xmlns:r="http://schemas.openxmlformats.org/officeDocument/2006/relationships" xmlns:p="http://schemas.openxmlformats.org/presentationml/2006/main">
  <p:tag name="NUM" val="16"/>
</p:tagLst>
</file>

<file path=ppt/tags/tag182.xml><?xml version="1.0" encoding="utf-8"?>
<p:tagLst xmlns:a="http://schemas.openxmlformats.org/drawingml/2006/main" xmlns:r="http://schemas.openxmlformats.org/officeDocument/2006/relationships" xmlns:p="http://schemas.openxmlformats.org/presentationml/2006/main">
  <p:tag name="NUM" val="17"/>
</p:tagLst>
</file>

<file path=ppt/tags/tag183.xml><?xml version="1.0" encoding="utf-8"?>
<p:tagLst xmlns:a="http://schemas.openxmlformats.org/drawingml/2006/main" xmlns:r="http://schemas.openxmlformats.org/officeDocument/2006/relationships" xmlns:p="http://schemas.openxmlformats.org/presentationml/2006/main">
  <p:tag name="NUM" val="18"/>
</p:tagLst>
</file>

<file path=ppt/tags/tag184.xml><?xml version="1.0" encoding="utf-8"?>
<p:tagLst xmlns:a="http://schemas.openxmlformats.org/drawingml/2006/main" xmlns:r="http://schemas.openxmlformats.org/officeDocument/2006/relationships" xmlns:p="http://schemas.openxmlformats.org/presentationml/2006/main">
  <p:tag name="NUM" val="1"/>
</p:tagLst>
</file>

<file path=ppt/tags/tag185.xml><?xml version="1.0" encoding="utf-8"?>
<p:tagLst xmlns:a="http://schemas.openxmlformats.org/drawingml/2006/main" xmlns:r="http://schemas.openxmlformats.org/officeDocument/2006/relationships" xmlns:p="http://schemas.openxmlformats.org/presentationml/2006/main">
  <p:tag name="NUM" val="2"/>
</p:tagLst>
</file>

<file path=ppt/tags/tag186.xml><?xml version="1.0" encoding="utf-8"?>
<p:tagLst xmlns:a="http://schemas.openxmlformats.org/drawingml/2006/main" xmlns:r="http://schemas.openxmlformats.org/officeDocument/2006/relationships" xmlns:p="http://schemas.openxmlformats.org/presentationml/2006/main">
  <p:tag name="NUM" val="3"/>
</p:tagLst>
</file>

<file path=ppt/tags/tag187.xml><?xml version="1.0" encoding="utf-8"?>
<p:tagLst xmlns:a="http://schemas.openxmlformats.org/drawingml/2006/main" xmlns:r="http://schemas.openxmlformats.org/officeDocument/2006/relationships" xmlns:p="http://schemas.openxmlformats.org/presentationml/2006/main">
  <p:tag name="NUM" val="4"/>
</p:tagLst>
</file>

<file path=ppt/tags/tag188.xml><?xml version="1.0" encoding="utf-8"?>
<p:tagLst xmlns:a="http://schemas.openxmlformats.org/drawingml/2006/main" xmlns:r="http://schemas.openxmlformats.org/officeDocument/2006/relationships" xmlns:p="http://schemas.openxmlformats.org/presentationml/2006/main">
  <p:tag name="NUM" val="5"/>
</p:tagLst>
</file>

<file path=ppt/tags/tag189.xml><?xml version="1.0" encoding="utf-8"?>
<p:tagLst xmlns:a="http://schemas.openxmlformats.org/drawingml/2006/main" xmlns:r="http://schemas.openxmlformats.org/officeDocument/2006/relationships" xmlns:p="http://schemas.openxmlformats.org/presentationml/2006/main">
  <p:tag name="NUM" val="6"/>
</p:tagLst>
</file>

<file path=ppt/tags/tag19.xml><?xml version="1.0" encoding="utf-8"?>
<p:tagLst xmlns:a="http://schemas.openxmlformats.org/drawingml/2006/main" xmlns:r="http://schemas.openxmlformats.org/officeDocument/2006/relationships" xmlns:p="http://schemas.openxmlformats.org/presentationml/2006/main">
  <p:tag name="NUM" val="6"/>
</p:tagLst>
</file>

<file path=ppt/tags/tag190.xml><?xml version="1.0" encoding="utf-8"?>
<p:tagLst xmlns:a="http://schemas.openxmlformats.org/drawingml/2006/main" xmlns:r="http://schemas.openxmlformats.org/officeDocument/2006/relationships" xmlns:p="http://schemas.openxmlformats.org/presentationml/2006/main">
  <p:tag name="NUM" val="7"/>
</p:tagLst>
</file>

<file path=ppt/tags/tag191.xml><?xml version="1.0" encoding="utf-8"?>
<p:tagLst xmlns:a="http://schemas.openxmlformats.org/drawingml/2006/main" xmlns:r="http://schemas.openxmlformats.org/officeDocument/2006/relationships" xmlns:p="http://schemas.openxmlformats.org/presentationml/2006/main">
  <p:tag name="NUM" val="8"/>
</p:tagLst>
</file>

<file path=ppt/tags/tag192.xml><?xml version="1.0" encoding="utf-8"?>
<p:tagLst xmlns:a="http://schemas.openxmlformats.org/drawingml/2006/main" xmlns:r="http://schemas.openxmlformats.org/officeDocument/2006/relationships" xmlns:p="http://schemas.openxmlformats.org/presentationml/2006/main">
  <p:tag name="NUM" val="9"/>
</p:tagLst>
</file>

<file path=ppt/tags/tag193.xml><?xml version="1.0" encoding="utf-8"?>
<p:tagLst xmlns:a="http://schemas.openxmlformats.org/drawingml/2006/main" xmlns:r="http://schemas.openxmlformats.org/officeDocument/2006/relationships" xmlns:p="http://schemas.openxmlformats.org/presentationml/2006/main">
  <p:tag name="NUM" val="10"/>
</p:tagLst>
</file>

<file path=ppt/tags/tag194.xml><?xml version="1.0" encoding="utf-8"?>
<p:tagLst xmlns:a="http://schemas.openxmlformats.org/drawingml/2006/main" xmlns:r="http://schemas.openxmlformats.org/officeDocument/2006/relationships" xmlns:p="http://schemas.openxmlformats.org/presentationml/2006/main">
  <p:tag name="NUM" val="11"/>
</p:tagLst>
</file>

<file path=ppt/tags/tag195.xml><?xml version="1.0" encoding="utf-8"?>
<p:tagLst xmlns:a="http://schemas.openxmlformats.org/drawingml/2006/main" xmlns:r="http://schemas.openxmlformats.org/officeDocument/2006/relationships" xmlns:p="http://schemas.openxmlformats.org/presentationml/2006/main">
  <p:tag name="NUM" val="12"/>
</p:tagLst>
</file>

<file path=ppt/tags/tag196.xml><?xml version="1.0" encoding="utf-8"?>
<p:tagLst xmlns:a="http://schemas.openxmlformats.org/drawingml/2006/main" xmlns:r="http://schemas.openxmlformats.org/officeDocument/2006/relationships" xmlns:p="http://schemas.openxmlformats.org/presentationml/2006/main">
  <p:tag name="NUM" val="13"/>
</p:tagLst>
</file>

<file path=ppt/tags/tag197.xml><?xml version="1.0" encoding="utf-8"?>
<p:tagLst xmlns:a="http://schemas.openxmlformats.org/drawingml/2006/main" xmlns:r="http://schemas.openxmlformats.org/officeDocument/2006/relationships" xmlns:p="http://schemas.openxmlformats.org/presentationml/2006/main">
  <p:tag name="NUM" val="14"/>
</p:tagLst>
</file>

<file path=ppt/tags/tag198.xml><?xml version="1.0" encoding="utf-8"?>
<p:tagLst xmlns:a="http://schemas.openxmlformats.org/drawingml/2006/main" xmlns:r="http://schemas.openxmlformats.org/officeDocument/2006/relationships" xmlns:p="http://schemas.openxmlformats.org/presentationml/2006/main">
  <p:tag name="NUM" val="15"/>
</p:tagLst>
</file>

<file path=ppt/tags/tag199.xml><?xml version="1.0" encoding="utf-8"?>
<p:tagLst xmlns:a="http://schemas.openxmlformats.org/drawingml/2006/main" xmlns:r="http://schemas.openxmlformats.org/officeDocument/2006/relationships" xmlns:p="http://schemas.openxmlformats.org/presentationml/2006/main">
  <p:tag name="NUM" val="16"/>
</p:tagLst>
</file>

<file path=ppt/tags/tag2.xml><?xml version="1.0" encoding="utf-8"?>
<p:tagLst xmlns:a="http://schemas.openxmlformats.org/drawingml/2006/main" xmlns:r="http://schemas.openxmlformats.org/officeDocument/2006/relationships" xmlns:p="http://schemas.openxmlformats.org/presentationml/2006/main">
  <p:tag name="NUM" val="1"/>
</p:tagLst>
</file>

<file path=ppt/tags/tag20.xml><?xml version="1.0" encoding="utf-8"?>
<p:tagLst xmlns:a="http://schemas.openxmlformats.org/drawingml/2006/main" xmlns:r="http://schemas.openxmlformats.org/officeDocument/2006/relationships" xmlns:p="http://schemas.openxmlformats.org/presentationml/2006/main">
  <p:tag name="NUM" val="7"/>
</p:tagLst>
</file>

<file path=ppt/tags/tag200.xml><?xml version="1.0" encoding="utf-8"?>
<p:tagLst xmlns:a="http://schemas.openxmlformats.org/drawingml/2006/main" xmlns:r="http://schemas.openxmlformats.org/officeDocument/2006/relationships" xmlns:p="http://schemas.openxmlformats.org/presentationml/2006/main">
  <p:tag name="NUM" val="17"/>
</p:tagLst>
</file>

<file path=ppt/tags/tag201.xml><?xml version="1.0" encoding="utf-8"?>
<p:tagLst xmlns:a="http://schemas.openxmlformats.org/drawingml/2006/main" xmlns:r="http://schemas.openxmlformats.org/officeDocument/2006/relationships" xmlns:p="http://schemas.openxmlformats.org/presentationml/2006/main">
  <p:tag name="NUM" val="18"/>
</p:tagLst>
</file>

<file path=ppt/tags/tag202.xml><?xml version="1.0" encoding="utf-8"?>
<p:tagLst xmlns:a="http://schemas.openxmlformats.org/drawingml/2006/main" xmlns:r="http://schemas.openxmlformats.org/officeDocument/2006/relationships" xmlns:p="http://schemas.openxmlformats.org/presentationml/2006/main">
  <p:tag name="NUM" val="19"/>
</p:tagLst>
</file>

<file path=ppt/tags/tag203.xml><?xml version="1.0" encoding="utf-8"?>
<p:tagLst xmlns:a="http://schemas.openxmlformats.org/drawingml/2006/main" xmlns:r="http://schemas.openxmlformats.org/officeDocument/2006/relationships" xmlns:p="http://schemas.openxmlformats.org/presentationml/2006/main">
  <p:tag name="NUM" val="20"/>
</p:tagLst>
</file>

<file path=ppt/tags/tag204.xml><?xml version="1.0" encoding="utf-8"?>
<p:tagLst xmlns:a="http://schemas.openxmlformats.org/drawingml/2006/main" xmlns:r="http://schemas.openxmlformats.org/officeDocument/2006/relationships" xmlns:p="http://schemas.openxmlformats.org/presentationml/2006/main">
  <p:tag name="NUM" val="21"/>
</p:tagLst>
</file>

<file path=ppt/tags/tag205.xml><?xml version="1.0" encoding="utf-8"?>
<p:tagLst xmlns:a="http://schemas.openxmlformats.org/drawingml/2006/main" xmlns:r="http://schemas.openxmlformats.org/officeDocument/2006/relationships" xmlns:p="http://schemas.openxmlformats.org/presentationml/2006/main">
  <p:tag name="NUM" val="22"/>
</p:tagLst>
</file>

<file path=ppt/tags/tag206.xml><?xml version="1.0" encoding="utf-8"?>
<p:tagLst xmlns:a="http://schemas.openxmlformats.org/drawingml/2006/main" xmlns:r="http://schemas.openxmlformats.org/officeDocument/2006/relationships" xmlns:p="http://schemas.openxmlformats.org/presentationml/2006/main">
  <p:tag name="NUM" val="23"/>
</p:tagLst>
</file>

<file path=ppt/tags/tag207.xml><?xml version="1.0" encoding="utf-8"?>
<p:tagLst xmlns:a="http://schemas.openxmlformats.org/drawingml/2006/main" xmlns:r="http://schemas.openxmlformats.org/officeDocument/2006/relationships" xmlns:p="http://schemas.openxmlformats.org/presentationml/2006/main">
  <p:tag name="NUM" val="24"/>
</p:tagLst>
</file>

<file path=ppt/tags/tag208.xml><?xml version="1.0" encoding="utf-8"?>
<p:tagLst xmlns:a="http://schemas.openxmlformats.org/drawingml/2006/main" xmlns:r="http://schemas.openxmlformats.org/officeDocument/2006/relationships" xmlns:p="http://schemas.openxmlformats.org/presentationml/2006/main">
  <p:tag name="NUM" val="25"/>
</p:tagLst>
</file>

<file path=ppt/tags/tag209.xml><?xml version="1.0" encoding="utf-8"?>
<p:tagLst xmlns:a="http://schemas.openxmlformats.org/drawingml/2006/main" xmlns:r="http://schemas.openxmlformats.org/officeDocument/2006/relationships" xmlns:p="http://schemas.openxmlformats.org/presentationml/2006/main">
  <p:tag name="NUM" val="26"/>
</p:tagLst>
</file>

<file path=ppt/tags/tag21.xml><?xml version="1.0" encoding="utf-8"?>
<p:tagLst xmlns:a="http://schemas.openxmlformats.org/drawingml/2006/main" xmlns:r="http://schemas.openxmlformats.org/officeDocument/2006/relationships" xmlns:p="http://schemas.openxmlformats.org/presentationml/2006/main">
  <p:tag name="NUM" val="8"/>
</p:tagLst>
</file>

<file path=ppt/tags/tag210.xml><?xml version="1.0" encoding="utf-8"?>
<p:tagLst xmlns:a="http://schemas.openxmlformats.org/drawingml/2006/main" xmlns:r="http://schemas.openxmlformats.org/officeDocument/2006/relationships" xmlns:p="http://schemas.openxmlformats.org/presentationml/2006/main">
  <p:tag name="NUM" val="27"/>
</p:tagLst>
</file>

<file path=ppt/tags/tag211.xml><?xml version="1.0" encoding="utf-8"?>
<p:tagLst xmlns:a="http://schemas.openxmlformats.org/drawingml/2006/main" xmlns:r="http://schemas.openxmlformats.org/officeDocument/2006/relationships" xmlns:p="http://schemas.openxmlformats.org/presentationml/2006/main">
  <p:tag name="NUM" val="1"/>
</p:tagLst>
</file>

<file path=ppt/tags/tag212.xml><?xml version="1.0" encoding="utf-8"?>
<p:tagLst xmlns:a="http://schemas.openxmlformats.org/drawingml/2006/main" xmlns:r="http://schemas.openxmlformats.org/officeDocument/2006/relationships" xmlns:p="http://schemas.openxmlformats.org/presentationml/2006/main">
  <p:tag name="NUM" val="2"/>
</p:tagLst>
</file>

<file path=ppt/tags/tag213.xml><?xml version="1.0" encoding="utf-8"?>
<p:tagLst xmlns:a="http://schemas.openxmlformats.org/drawingml/2006/main" xmlns:r="http://schemas.openxmlformats.org/officeDocument/2006/relationships" xmlns:p="http://schemas.openxmlformats.org/presentationml/2006/main">
  <p:tag name="NUM" val="3"/>
</p:tagLst>
</file>

<file path=ppt/tags/tag214.xml><?xml version="1.0" encoding="utf-8"?>
<p:tagLst xmlns:a="http://schemas.openxmlformats.org/drawingml/2006/main" xmlns:r="http://schemas.openxmlformats.org/officeDocument/2006/relationships" xmlns:p="http://schemas.openxmlformats.org/presentationml/2006/main">
  <p:tag name="NUM" val="4"/>
</p:tagLst>
</file>

<file path=ppt/tags/tag215.xml><?xml version="1.0" encoding="utf-8"?>
<p:tagLst xmlns:a="http://schemas.openxmlformats.org/drawingml/2006/main" xmlns:r="http://schemas.openxmlformats.org/officeDocument/2006/relationships" xmlns:p="http://schemas.openxmlformats.org/presentationml/2006/main">
  <p:tag name="NUM" val="5"/>
</p:tagLst>
</file>

<file path=ppt/tags/tag216.xml><?xml version="1.0" encoding="utf-8"?>
<p:tagLst xmlns:a="http://schemas.openxmlformats.org/drawingml/2006/main" xmlns:r="http://schemas.openxmlformats.org/officeDocument/2006/relationships" xmlns:p="http://schemas.openxmlformats.org/presentationml/2006/main">
  <p:tag name="NUM" val="6"/>
</p:tagLst>
</file>

<file path=ppt/tags/tag217.xml><?xml version="1.0" encoding="utf-8"?>
<p:tagLst xmlns:a="http://schemas.openxmlformats.org/drawingml/2006/main" xmlns:r="http://schemas.openxmlformats.org/officeDocument/2006/relationships" xmlns:p="http://schemas.openxmlformats.org/presentationml/2006/main">
  <p:tag name="NUM" val="7"/>
</p:tagLst>
</file>

<file path=ppt/tags/tag218.xml><?xml version="1.0" encoding="utf-8"?>
<p:tagLst xmlns:a="http://schemas.openxmlformats.org/drawingml/2006/main" xmlns:r="http://schemas.openxmlformats.org/officeDocument/2006/relationships" xmlns:p="http://schemas.openxmlformats.org/presentationml/2006/main">
  <p:tag name="NUM" val="8"/>
</p:tagLst>
</file>

<file path=ppt/tags/tag219.xml><?xml version="1.0" encoding="utf-8"?>
<p:tagLst xmlns:a="http://schemas.openxmlformats.org/drawingml/2006/main" xmlns:r="http://schemas.openxmlformats.org/officeDocument/2006/relationships" xmlns:p="http://schemas.openxmlformats.org/presentationml/2006/main">
  <p:tag name="NUM" val="9"/>
</p:tagLst>
</file>

<file path=ppt/tags/tag22.xml><?xml version="1.0" encoding="utf-8"?>
<p:tagLst xmlns:a="http://schemas.openxmlformats.org/drawingml/2006/main" xmlns:r="http://schemas.openxmlformats.org/officeDocument/2006/relationships" xmlns:p="http://schemas.openxmlformats.org/presentationml/2006/main">
  <p:tag name="NUM" val="9"/>
</p:tagLst>
</file>

<file path=ppt/tags/tag220.xml><?xml version="1.0" encoding="utf-8"?>
<p:tagLst xmlns:a="http://schemas.openxmlformats.org/drawingml/2006/main" xmlns:r="http://schemas.openxmlformats.org/officeDocument/2006/relationships" xmlns:p="http://schemas.openxmlformats.org/presentationml/2006/main">
  <p:tag name="NUM" val="10"/>
</p:tagLst>
</file>

<file path=ppt/tags/tag221.xml><?xml version="1.0" encoding="utf-8"?>
<p:tagLst xmlns:a="http://schemas.openxmlformats.org/drawingml/2006/main" xmlns:r="http://schemas.openxmlformats.org/officeDocument/2006/relationships" xmlns:p="http://schemas.openxmlformats.org/presentationml/2006/main">
  <p:tag name="NUM" val="11"/>
</p:tagLst>
</file>

<file path=ppt/tags/tag222.xml><?xml version="1.0" encoding="utf-8"?>
<p:tagLst xmlns:a="http://schemas.openxmlformats.org/drawingml/2006/main" xmlns:r="http://schemas.openxmlformats.org/officeDocument/2006/relationships" xmlns:p="http://schemas.openxmlformats.org/presentationml/2006/main">
  <p:tag name="NUM" val="12"/>
</p:tagLst>
</file>

<file path=ppt/tags/tag223.xml><?xml version="1.0" encoding="utf-8"?>
<p:tagLst xmlns:a="http://schemas.openxmlformats.org/drawingml/2006/main" xmlns:r="http://schemas.openxmlformats.org/officeDocument/2006/relationships" xmlns:p="http://schemas.openxmlformats.org/presentationml/2006/main">
  <p:tag name="NUM" val="1"/>
</p:tagLst>
</file>

<file path=ppt/tags/tag224.xml><?xml version="1.0" encoding="utf-8"?>
<p:tagLst xmlns:a="http://schemas.openxmlformats.org/drawingml/2006/main" xmlns:r="http://schemas.openxmlformats.org/officeDocument/2006/relationships" xmlns:p="http://schemas.openxmlformats.org/presentationml/2006/main">
  <p:tag name="NUM" val="3"/>
</p:tagLst>
</file>

<file path=ppt/tags/tag225.xml><?xml version="1.0" encoding="utf-8"?>
<p:tagLst xmlns:a="http://schemas.openxmlformats.org/drawingml/2006/main" xmlns:r="http://schemas.openxmlformats.org/officeDocument/2006/relationships" xmlns:p="http://schemas.openxmlformats.org/presentationml/2006/main">
  <p:tag name="NUM" val="4"/>
</p:tagLst>
</file>

<file path=ppt/tags/tag226.xml><?xml version="1.0" encoding="utf-8"?>
<p:tagLst xmlns:a="http://schemas.openxmlformats.org/drawingml/2006/main" xmlns:r="http://schemas.openxmlformats.org/officeDocument/2006/relationships" xmlns:p="http://schemas.openxmlformats.org/presentationml/2006/main">
  <p:tag name="NUM" val="5"/>
</p:tagLst>
</file>

<file path=ppt/tags/tag227.xml><?xml version="1.0" encoding="utf-8"?>
<p:tagLst xmlns:a="http://schemas.openxmlformats.org/drawingml/2006/main" xmlns:r="http://schemas.openxmlformats.org/officeDocument/2006/relationships" xmlns:p="http://schemas.openxmlformats.org/presentationml/2006/main">
  <p:tag name="NUM" val="6"/>
</p:tagLst>
</file>

<file path=ppt/tags/tag228.xml><?xml version="1.0" encoding="utf-8"?>
<p:tagLst xmlns:a="http://schemas.openxmlformats.org/drawingml/2006/main" xmlns:r="http://schemas.openxmlformats.org/officeDocument/2006/relationships" xmlns:p="http://schemas.openxmlformats.org/presentationml/2006/main">
  <p:tag name="NUM" val="7"/>
</p:tagLst>
</file>

<file path=ppt/tags/tag229.xml><?xml version="1.0" encoding="utf-8"?>
<p:tagLst xmlns:a="http://schemas.openxmlformats.org/drawingml/2006/main" xmlns:r="http://schemas.openxmlformats.org/officeDocument/2006/relationships" xmlns:p="http://schemas.openxmlformats.org/presentationml/2006/main">
  <p:tag name="NUM" val="8"/>
</p:tagLst>
</file>

<file path=ppt/tags/tag23.xml><?xml version="1.0" encoding="utf-8"?>
<p:tagLst xmlns:a="http://schemas.openxmlformats.org/drawingml/2006/main" xmlns:r="http://schemas.openxmlformats.org/officeDocument/2006/relationships" xmlns:p="http://schemas.openxmlformats.org/presentationml/2006/main">
  <p:tag name="NUM" val="10"/>
</p:tagLst>
</file>

<file path=ppt/tags/tag230.xml><?xml version="1.0" encoding="utf-8"?>
<p:tagLst xmlns:a="http://schemas.openxmlformats.org/drawingml/2006/main" xmlns:r="http://schemas.openxmlformats.org/officeDocument/2006/relationships" xmlns:p="http://schemas.openxmlformats.org/presentationml/2006/main">
  <p:tag name="NUM" val="9"/>
</p:tagLst>
</file>

<file path=ppt/tags/tag231.xml><?xml version="1.0" encoding="utf-8"?>
<p:tagLst xmlns:a="http://schemas.openxmlformats.org/drawingml/2006/main" xmlns:r="http://schemas.openxmlformats.org/officeDocument/2006/relationships" xmlns:p="http://schemas.openxmlformats.org/presentationml/2006/main">
  <p:tag name="NUM" val="10"/>
</p:tagLst>
</file>

<file path=ppt/tags/tag232.xml><?xml version="1.0" encoding="utf-8"?>
<p:tagLst xmlns:a="http://schemas.openxmlformats.org/drawingml/2006/main" xmlns:r="http://schemas.openxmlformats.org/officeDocument/2006/relationships" xmlns:p="http://schemas.openxmlformats.org/presentationml/2006/main">
  <p:tag name="NUM" val="11"/>
</p:tagLst>
</file>

<file path=ppt/tags/tag233.xml><?xml version="1.0" encoding="utf-8"?>
<p:tagLst xmlns:a="http://schemas.openxmlformats.org/drawingml/2006/main" xmlns:r="http://schemas.openxmlformats.org/officeDocument/2006/relationships" xmlns:p="http://schemas.openxmlformats.org/presentationml/2006/main">
  <p:tag name="NUM" val="30"/>
</p:tagLst>
</file>

<file path=ppt/tags/tag234.xml><?xml version="1.0" encoding="utf-8"?>
<p:tagLst xmlns:a="http://schemas.openxmlformats.org/drawingml/2006/main" xmlns:r="http://schemas.openxmlformats.org/officeDocument/2006/relationships" xmlns:p="http://schemas.openxmlformats.org/presentationml/2006/main">
  <p:tag name="NUM" val="1"/>
</p:tagLst>
</file>

<file path=ppt/tags/tag235.xml><?xml version="1.0" encoding="utf-8"?>
<p:tagLst xmlns:a="http://schemas.openxmlformats.org/drawingml/2006/main" xmlns:r="http://schemas.openxmlformats.org/officeDocument/2006/relationships" xmlns:p="http://schemas.openxmlformats.org/presentationml/2006/main">
  <p:tag name="NUM" val="2"/>
</p:tagLst>
</file>

<file path=ppt/tags/tag236.xml><?xml version="1.0" encoding="utf-8"?>
<p:tagLst xmlns:a="http://schemas.openxmlformats.org/drawingml/2006/main" xmlns:r="http://schemas.openxmlformats.org/officeDocument/2006/relationships" xmlns:p="http://schemas.openxmlformats.org/presentationml/2006/main">
  <p:tag name="NUM" val="3"/>
</p:tagLst>
</file>

<file path=ppt/tags/tag237.xml><?xml version="1.0" encoding="utf-8"?>
<p:tagLst xmlns:a="http://schemas.openxmlformats.org/drawingml/2006/main" xmlns:r="http://schemas.openxmlformats.org/officeDocument/2006/relationships" xmlns:p="http://schemas.openxmlformats.org/presentationml/2006/main">
  <p:tag name="NUM" val="4"/>
</p:tagLst>
</file>

<file path=ppt/tags/tag238.xml><?xml version="1.0" encoding="utf-8"?>
<p:tagLst xmlns:a="http://schemas.openxmlformats.org/drawingml/2006/main" xmlns:r="http://schemas.openxmlformats.org/officeDocument/2006/relationships" xmlns:p="http://schemas.openxmlformats.org/presentationml/2006/main">
  <p:tag name="NUM" val="5"/>
</p:tagLst>
</file>

<file path=ppt/tags/tag239.xml><?xml version="1.0" encoding="utf-8"?>
<p:tagLst xmlns:a="http://schemas.openxmlformats.org/drawingml/2006/main" xmlns:r="http://schemas.openxmlformats.org/officeDocument/2006/relationships" xmlns:p="http://schemas.openxmlformats.org/presentationml/2006/main">
  <p:tag name="NUM" val="6"/>
</p:tagLst>
</file>

<file path=ppt/tags/tag24.xml><?xml version="1.0" encoding="utf-8"?>
<p:tagLst xmlns:a="http://schemas.openxmlformats.org/drawingml/2006/main" xmlns:r="http://schemas.openxmlformats.org/officeDocument/2006/relationships" xmlns:p="http://schemas.openxmlformats.org/presentationml/2006/main">
  <p:tag name="NUM" val="11"/>
</p:tagLst>
</file>

<file path=ppt/tags/tag240.xml><?xml version="1.0" encoding="utf-8"?>
<p:tagLst xmlns:a="http://schemas.openxmlformats.org/drawingml/2006/main" xmlns:r="http://schemas.openxmlformats.org/officeDocument/2006/relationships" xmlns:p="http://schemas.openxmlformats.org/presentationml/2006/main">
  <p:tag name="NUM" val="7"/>
</p:tagLst>
</file>

<file path=ppt/tags/tag241.xml><?xml version="1.0" encoding="utf-8"?>
<p:tagLst xmlns:a="http://schemas.openxmlformats.org/drawingml/2006/main" xmlns:r="http://schemas.openxmlformats.org/officeDocument/2006/relationships" xmlns:p="http://schemas.openxmlformats.org/presentationml/2006/main">
  <p:tag name="NUM" val="8"/>
</p:tagLst>
</file>

<file path=ppt/tags/tag242.xml><?xml version="1.0" encoding="utf-8"?>
<p:tagLst xmlns:a="http://schemas.openxmlformats.org/drawingml/2006/main" xmlns:r="http://schemas.openxmlformats.org/officeDocument/2006/relationships" xmlns:p="http://schemas.openxmlformats.org/presentationml/2006/main">
  <p:tag name="NUM" val="9"/>
</p:tagLst>
</file>

<file path=ppt/tags/tag243.xml><?xml version="1.0" encoding="utf-8"?>
<p:tagLst xmlns:a="http://schemas.openxmlformats.org/drawingml/2006/main" xmlns:r="http://schemas.openxmlformats.org/officeDocument/2006/relationships" xmlns:p="http://schemas.openxmlformats.org/presentationml/2006/main">
  <p:tag name="NUM" val="1"/>
</p:tagLst>
</file>

<file path=ppt/tags/tag244.xml><?xml version="1.0" encoding="utf-8"?>
<p:tagLst xmlns:a="http://schemas.openxmlformats.org/drawingml/2006/main" xmlns:r="http://schemas.openxmlformats.org/officeDocument/2006/relationships" xmlns:p="http://schemas.openxmlformats.org/presentationml/2006/main">
  <p:tag name="NUM" val="2"/>
</p:tagLst>
</file>

<file path=ppt/tags/tag245.xml><?xml version="1.0" encoding="utf-8"?>
<p:tagLst xmlns:a="http://schemas.openxmlformats.org/drawingml/2006/main" xmlns:r="http://schemas.openxmlformats.org/officeDocument/2006/relationships" xmlns:p="http://schemas.openxmlformats.org/presentationml/2006/main">
  <p:tag name="NUM" val="3"/>
</p:tagLst>
</file>

<file path=ppt/tags/tag246.xml><?xml version="1.0" encoding="utf-8"?>
<p:tagLst xmlns:a="http://schemas.openxmlformats.org/drawingml/2006/main" xmlns:r="http://schemas.openxmlformats.org/officeDocument/2006/relationships" xmlns:p="http://schemas.openxmlformats.org/presentationml/2006/main">
  <p:tag name="NUM" val="4"/>
</p:tagLst>
</file>

<file path=ppt/tags/tag247.xml><?xml version="1.0" encoding="utf-8"?>
<p:tagLst xmlns:a="http://schemas.openxmlformats.org/drawingml/2006/main" xmlns:r="http://schemas.openxmlformats.org/officeDocument/2006/relationships" xmlns:p="http://schemas.openxmlformats.org/presentationml/2006/main">
  <p:tag name="NUM" val="5"/>
</p:tagLst>
</file>

<file path=ppt/tags/tag248.xml><?xml version="1.0" encoding="utf-8"?>
<p:tagLst xmlns:a="http://schemas.openxmlformats.org/drawingml/2006/main" xmlns:r="http://schemas.openxmlformats.org/officeDocument/2006/relationships" xmlns:p="http://schemas.openxmlformats.org/presentationml/2006/main">
  <p:tag name="NUM" val="1"/>
</p:tagLst>
</file>

<file path=ppt/tags/tag249.xml><?xml version="1.0" encoding="utf-8"?>
<p:tagLst xmlns:a="http://schemas.openxmlformats.org/drawingml/2006/main" xmlns:r="http://schemas.openxmlformats.org/officeDocument/2006/relationships" xmlns:p="http://schemas.openxmlformats.org/presentationml/2006/main">
  <p:tag name="NUM" val="2"/>
</p:tagLst>
</file>

<file path=ppt/tags/tag25.xml><?xml version="1.0" encoding="utf-8"?>
<p:tagLst xmlns:a="http://schemas.openxmlformats.org/drawingml/2006/main" xmlns:r="http://schemas.openxmlformats.org/officeDocument/2006/relationships" xmlns:p="http://schemas.openxmlformats.org/presentationml/2006/main">
  <p:tag name="NUM" val="12"/>
</p:tagLst>
</file>

<file path=ppt/tags/tag250.xml><?xml version="1.0" encoding="utf-8"?>
<p:tagLst xmlns:a="http://schemas.openxmlformats.org/drawingml/2006/main" xmlns:r="http://schemas.openxmlformats.org/officeDocument/2006/relationships" xmlns:p="http://schemas.openxmlformats.org/presentationml/2006/main">
  <p:tag name="NUM" val="3"/>
</p:tagLst>
</file>

<file path=ppt/tags/tag251.xml><?xml version="1.0" encoding="utf-8"?>
<p:tagLst xmlns:a="http://schemas.openxmlformats.org/drawingml/2006/main" xmlns:r="http://schemas.openxmlformats.org/officeDocument/2006/relationships" xmlns:p="http://schemas.openxmlformats.org/presentationml/2006/main">
  <p:tag name="NUM" val="4"/>
</p:tagLst>
</file>

<file path=ppt/tags/tag252.xml><?xml version="1.0" encoding="utf-8"?>
<p:tagLst xmlns:a="http://schemas.openxmlformats.org/drawingml/2006/main" xmlns:r="http://schemas.openxmlformats.org/officeDocument/2006/relationships" xmlns:p="http://schemas.openxmlformats.org/presentationml/2006/main">
  <p:tag name="NUM" val="5"/>
</p:tagLst>
</file>

<file path=ppt/tags/tag253.xml><?xml version="1.0" encoding="utf-8"?>
<p:tagLst xmlns:a="http://schemas.openxmlformats.org/drawingml/2006/main" xmlns:r="http://schemas.openxmlformats.org/officeDocument/2006/relationships" xmlns:p="http://schemas.openxmlformats.org/presentationml/2006/main">
  <p:tag name="NUM" val="6"/>
</p:tagLst>
</file>

<file path=ppt/tags/tag254.xml><?xml version="1.0" encoding="utf-8"?>
<p:tagLst xmlns:a="http://schemas.openxmlformats.org/drawingml/2006/main" xmlns:r="http://schemas.openxmlformats.org/officeDocument/2006/relationships" xmlns:p="http://schemas.openxmlformats.org/presentationml/2006/main">
  <p:tag name="NUM" val="7"/>
</p:tagLst>
</file>

<file path=ppt/tags/tag255.xml><?xml version="1.0" encoding="utf-8"?>
<p:tagLst xmlns:a="http://schemas.openxmlformats.org/drawingml/2006/main" xmlns:r="http://schemas.openxmlformats.org/officeDocument/2006/relationships" xmlns:p="http://schemas.openxmlformats.org/presentationml/2006/main">
  <p:tag name="NUM" val="8"/>
</p:tagLst>
</file>

<file path=ppt/tags/tag256.xml><?xml version="1.0" encoding="utf-8"?>
<p:tagLst xmlns:a="http://schemas.openxmlformats.org/drawingml/2006/main" xmlns:r="http://schemas.openxmlformats.org/officeDocument/2006/relationships" xmlns:p="http://schemas.openxmlformats.org/presentationml/2006/main">
  <p:tag name="NUM" val="9"/>
</p:tagLst>
</file>

<file path=ppt/tags/tag257.xml><?xml version="1.0" encoding="utf-8"?>
<p:tagLst xmlns:a="http://schemas.openxmlformats.org/drawingml/2006/main" xmlns:r="http://schemas.openxmlformats.org/officeDocument/2006/relationships" xmlns:p="http://schemas.openxmlformats.org/presentationml/2006/main">
  <p:tag name="NUM" val="10"/>
</p:tagLst>
</file>

<file path=ppt/tags/tag258.xml><?xml version="1.0" encoding="utf-8"?>
<p:tagLst xmlns:a="http://schemas.openxmlformats.org/drawingml/2006/main" xmlns:r="http://schemas.openxmlformats.org/officeDocument/2006/relationships" xmlns:p="http://schemas.openxmlformats.org/presentationml/2006/main">
  <p:tag name="NUM" val="11"/>
</p:tagLst>
</file>

<file path=ppt/tags/tag259.xml><?xml version="1.0" encoding="utf-8"?>
<p:tagLst xmlns:a="http://schemas.openxmlformats.org/drawingml/2006/main" xmlns:r="http://schemas.openxmlformats.org/officeDocument/2006/relationships" xmlns:p="http://schemas.openxmlformats.org/presentationml/2006/main">
  <p:tag name="NUM" val="12"/>
</p:tagLst>
</file>

<file path=ppt/tags/tag26.xml><?xml version="1.0" encoding="utf-8"?>
<p:tagLst xmlns:a="http://schemas.openxmlformats.org/drawingml/2006/main" xmlns:r="http://schemas.openxmlformats.org/officeDocument/2006/relationships" xmlns:p="http://schemas.openxmlformats.org/presentationml/2006/main">
  <p:tag name="NUM" val="13"/>
</p:tagLst>
</file>

<file path=ppt/tags/tag260.xml><?xml version="1.0" encoding="utf-8"?>
<p:tagLst xmlns:a="http://schemas.openxmlformats.org/drawingml/2006/main" xmlns:r="http://schemas.openxmlformats.org/officeDocument/2006/relationships" xmlns:p="http://schemas.openxmlformats.org/presentationml/2006/main">
  <p:tag name="NUM" val="13"/>
</p:tagLst>
</file>

<file path=ppt/tags/tag261.xml><?xml version="1.0" encoding="utf-8"?>
<p:tagLst xmlns:a="http://schemas.openxmlformats.org/drawingml/2006/main" xmlns:r="http://schemas.openxmlformats.org/officeDocument/2006/relationships" xmlns:p="http://schemas.openxmlformats.org/presentationml/2006/main">
  <p:tag name="NUM" val="1"/>
</p:tagLst>
</file>

<file path=ppt/tags/tag262.xml><?xml version="1.0" encoding="utf-8"?>
<p:tagLst xmlns:a="http://schemas.openxmlformats.org/drawingml/2006/main" xmlns:r="http://schemas.openxmlformats.org/officeDocument/2006/relationships" xmlns:p="http://schemas.openxmlformats.org/presentationml/2006/main">
  <p:tag name="NUM" val="2"/>
</p:tagLst>
</file>

<file path=ppt/tags/tag263.xml><?xml version="1.0" encoding="utf-8"?>
<p:tagLst xmlns:a="http://schemas.openxmlformats.org/drawingml/2006/main" xmlns:r="http://schemas.openxmlformats.org/officeDocument/2006/relationships" xmlns:p="http://schemas.openxmlformats.org/presentationml/2006/main">
  <p:tag name="NUM" val="3"/>
</p:tagLst>
</file>

<file path=ppt/tags/tag264.xml><?xml version="1.0" encoding="utf-8"?>
<p:tagLst xmlns:a="http://schemas.openxmlformats.org/drawingml/2006/main" xmlns:r="http://schemas.openxmlformats.org/officeDocument/2006/relationships" xmlns:p="http://schemas.openxmlformats.org/presentationml/2006/main">
  <p:tag name="NUM" val="4"/>
</p:tagLst>
</file>

<file path=ppt/tags/tag265.xml><?xml version="1.0" encoding="utf-8"?>
<p:tagLst xmlns:a="http://schemas.openxmlformats.org/drawingml/2006/main" xmlns:r="http://schemas.openxmlformats.org/officeDocument/2006/relationships" xmlns:p="http://schemas.openxmlformats.org/presentationml/2006/main">
  <p:tag name="NUM" val="5"/>
</p:tagLst>
</file>

<file path=ppt/tags/tag266.xml><?xml version="1.0" encoding="utf-8"?>
<p:tagLst xmlns:a="http://schemas.openxmlformats.org/drawingml/2006/main" xmlns:r="http://schemas.openxmlformats.org/officeDocument/2006/relationships" xmlns:p="http://schemas.openxmlformats.org/presentationml/2006/main">
  <p:tag name="NUM" val="6"/>
</p:tagLst>
</file>

<file path=ppt/tags/tag267.xml><?xml version="1.0" encoding="utf-8"?>
<p:tagLst xmlns:a="http://schemas.openxmlformats.org/drawingml/2006/main" xmlns:r="http://schemas.openxmlformats.org/officeDocument/2006/relationships" xmlns:p="http://schemas.openxmlformats.org/presentationml/2006/main">
  <p:tag name="NUM" val="7"/>
</p:tagLst>
</file>

<file path=ppt/tags/tag268.xml><?xml version="1.0" encoding="utf-8"?>
<p:tagLst xmlns:a="http://schemas.openxmlformats.org/drawingml/2006/main" xmlns:r="http://schemas.openxmlformats.org/officeDocument/2006/relationships" xmlns:p="http://schemas.openxmlformats.org/presentationml/2006/main">
  <p:tag name="NUM" val="8"/>
</p:tagLst>
</file>

<file path=ppt/tags/tag269.xml><?xml version="1.0" encoding="utf-8"?>
<p:tagLst xmlns:a="http://schemas.openxmlformats.org/drawingml/2006/main" xmlns:r="http://schemas.openxmlformats.org/officeDocument/2006/relationships" xmlns:p="http://schemas.openxmlformats.org/presentationml/2006/main">
  <p:tag name="NUM" val="9"/>
</p:tagLst>
</file>

<file path=ppt/tags/tag27.xml><?xml version="1.0" encoding="utf-8"?>
<p:tagLst xmlns:a="http://schemas.openxmlformats.org/drawingml/2006/main" xmlns:r="http://schemas.openxmlformats.org/officeDocument/2006/relationships" xmlns:p="http://schemas.openxmlformats.org/presentationml/2006/main">
  <p:tag name="NUM" val="14"/>
</p:tagLst>
</file>

<file path=ppt/tags/tag270.xml><?xml version="1.0" encoding="utf-8"?>
<p:tagLst xmlns:a="http://schemas.openxmlformats.org/drawingml/2006/main" xmlns:r="http://schemas.openxmlformats.org/officeDocument/2006/relationships" xmlns:p="http://schemas.openxmlformats.org/presentationml/2006/main">
  <p:tag name="NUM" val="10"/>
</p:tagLst>
</file>

<file path=ppt/tags/tag271.xml><?xml version="1.0" encoding="utf-8"?>
<p:tagLst xmlns:a="http://schemas.openxmlformats.org/drawingml/2006/main" xmlns:r="http://schemas.openxmlformats.org/officeDocument/2006/relationships" xmlns:p="http://schemas.openxmlformats.org/presentationml/2006/main">
  <p:tag name="NUM" val="11"/>
</p:tagLst>
</file>

<file path=ppt/tags/tag272.xml><?xml version="1.0" encoding="utf-8"?>
<p:tagLst xmlns:a="http://schemas.openxmlformats.org/drawingml/2006/main" xmlns:r="http://schemas.openxmlformats.org/officeDocument/2006/relationships" xmlns:p="http://schemas.openxmlformats.org/presentationml/2006/main">
  <p:tag name="NUM" val="12"/>
</p:tagLst>
</file>

<file path=ppt/tags/tag273.xml><?xml version="1.0" encoding="utf-8"?>
<p:tagLst xmlns:a="http://schemas.openxmlformats.org/drawingml/2006/main" xmlns:r="http://schemas.openxmlformats.org/officeDocument/2006/relationships" xmlns:p="http://schemas.openxmlformats.org/presentationml/2006/main">
  <p:tag name="NUM" val="13"/>
</p:tagLst>
</file>

<file path=ppt/tags/tag274.xml><?xml version="1.0" encoding="utf-8"?>
<p:tagLst xmlns:a="http://schemas.openxmlformats.org/drawingml/2006/main" xmlns:r="http://schemas.openxmlformats.org/officeDocument/2006/relationships" xmlns:p="http://schemas.openxmlformats.org/presentationml/2006/main">
  <p:tag name="NUM" val="14"/>
</p:tagLst>
</file>

<file path=ppt/tags/tag275.xml><?xml version="1.0" encoding="utf-8"?>
<p:tagLst xmlns:a="http://schemas.openxmlformats.org/drawingml/2006/main" xmlns:r="http://schemas.openxmlformats.org/officeDocument/2006/relationships" xmlns:p="http://schemas.openxmlformats.org/presentationml/2006/main">
  <p:tag name="NUM" val="15"/>
</p:tagLst>
</file>

<file path=ppt/tags/tag276.xml><?xml version="1.0" encoding="utf-8"?>
<p:tagLst xmlns:a="http://schemas.openxmlformats.org/drawingml/2006/main" xmlns:r="http://schemas.openxmlformats.org/officeDocument/2006/relationships" xmlns:p="http://schemas.openxmlformats.org/presentationml/2006/main">
  <p:tag name="NUM" val="16"/>
</p:tagLst>
</file>

<file path=ppt/tags/tag277.xml><?xml version="1.0" encoding="utf-8"?>
<p:tagLst xmlns:a="http://schemas.openxmlformats.org/drawingml/2006/main" xmlns:r="http://schemas.openxmlformats.org/officeDocument/2006/relationships" xmlns:p="http://schemas.openxmlformats.org/presentationml/2006/main">
  <p:tag name="NUM" val="17"/>
</p:tagLst>
</file>

<file path=ppt/tags/tag278.xml><?xml version="1.0" encoding="utf-8"?>
<p:tagLst xmlns:a="http://schemas.openxmlformats.org/drawingml/2006/main" xmlns:r="http://schemas.openxmlformats.org/officeDocument/2006/relationships" xmlns:p="http://schemas.openxmlformats.org/presentationml/2006/main">
  <p:tag name="NUM" val="18"/>
</p:tagLst>
</file>

<file path=ppt/tags/tag279.xml><?xml version="1.0" encoding="utf-8"?>
<p:tagLst xmlns:a="http://schemas.openxmlformats.org/drawingml/2006/main" xmlns:r="http://schemas.openxmlformats.org/officeDocument/2006/relationships" xmlns:p="http://schemas.openxmlformats.org/presentationml/2006/main">
  <p:tag name="NUM" val="19"/>
</p:tagLst>
</file>

<file path=ppt/tags/tag28.xml><?xml version="1.0" encoding="utf-8"?>
<p:tagLst xmlns:a="http://schemas.openxmlformats.org/drawingml/2006/main" xmlns:r="http://schemas.openxmlformats.org/officeDocument/2006/relationships" xmlns:p="http://schemas.openxmlformats.org/presentationml/2006/main">
  <p:tag name="NUM" val="15"/>
</p:tagLst>
</file>

<file path=ppt/tags/tag280.xml><?xml version="1.0" encoding="utf-8"?>
<p:tagLst xmlns:a="http://schemas.openxmlformats.org/drawingml/2006/main" xmlns:r="http://schemas.openxmlformats.org/officeDocument/2006/relationships" xmlns:p="http://schemas.openxmlformats.org/presentationml/2006/main">
  <p:tag name="NUM" val="20"/>
</p:tagLst>
</file>

<file path=ppt/tags/tag281.xml><?xml version="1.0" encoding="utf-8"?>
<p:tagLst xmlns:a="http://schemas.openxmlformats.org/drawingml/2006/main" xmlns:r="http://schemas.openxmlformats.org/officeDocument/2006/relationships" xmlns:p="http://schemas.openxmlformats.org/presentationml/2006/main">
  <p:tag name="NUM" val="21"/>
</p:tagLst>
</file>

<file path=ppt/tags/tag282.xml><?xml version="1.0" encoding="utf-8"?>
<p:tagLst xmlns:a="http://schemas.openxmlformats.org/drawingml/2006/main" xmlns:r="http://schemas.openxmlformats.org/officeDocument/2006/relationships" xmlns:p="http://schemas.openxmlformats.org/presentationml/2006/main">
  <p:tag name="NUM" val="22"/>
</p:tagLst>
</file>

<file path=ppt/tags/tag283.xml><?xml version="1.0" encoding="utf-8"?>
<p:tagLst xmlns:a="http://schemas.openxmlformats.org/drawingml/2006/main" xmlns:r="http://schemas.openxmlformats.org/officeDocument/2006/relationships" xmlns:p="http://schemas.openxmlformats.org/presentationml/2006/main">
  <p:tag name="NUM" val="23"/>
</p:tagLst>
</file>

<file path=ppt/tags/tag284.xml><?xml version="1.0" encoding="utf-8"?>
<p:tagLst xmlns:a="http://schemas.openxmlformats.org/drawingml/2006/main" xmlns:r="http://schemas.openxmlformats.org/officeDocument/2006/relationships" xmlns:p="http://schemas.openxmlformats.org/presentationml/2006/main">
  <p:tag name="NUM" val="1"/>
</p:tagLst>
</file>

<file path=ppt/tags/tag285.xml><?xml version="1.0" encoding="utf-8"?>
<p:tagLst xmlns:a="http://schemas.openxmlformats.org/drawingml/2006/main" xmlns:r="http://schemas.openxmlformats.org/officeDocument/2006/relationships" xmlns:p="http://schemas.openxmlformats.org/presentationml/2006/main">
  <p:tag name="NUM" val="2"/>
</p:tagLst>
</file>

<file path=ppt/tags/tag286.xml><?xml version="1.0" encoding="utf-8"?>
<p:tagLst xmlns:a="http://schemas.openxmlformats.org/drawingml/2006/main" xmlns:r="http://schemas.openxmlformats.org/officeDocument/2006/relationships" xmlns:p="http://schemas.openxmlformats.org/presentationml/2006/main">
  <p:tag name="NUM" val="3"/>
</p:tagLst>
</file>

<file path=ppt/tags/tag287.xml><?xml version="1.0" encoding="utf-8"?>
<p:tagLst xmlns:a="http://schemas.openxmlformats.org/drawingml/2006/main" xmlns:r="http://schemas.openxmlformats.org/officeDocument/2006/relationships" xmlns:p="http://schemas.openxmlformats.org/presentationml/2006/main">
  <p:tag name="NUM" val="4"/>
</p:tagLst>
</file>

<file path=ppt/tags/tag288.xml><?xml version="1.0" encoding="utf-8"?>
<p:tagLst xmlns:a="http://schemas.openxmlformats.org/drawingml/2006/main" xmlns:r="http://schemas.openxmlformats.org/officeDocument/2006/relationships" xmlns:p="http://schemas.openxmlformats.org/presentationml/2006/main">
  <p:tag name="NUM" val="5"/>
</p:tagLst>
</file>

<file path=ppt/tags/tag289.xml><?xml version="1.0" encoding="utf-8"?>
<p:tagLst xmlns:a="http://schemas.openxmlformats.org/drawingml/2006/main" xmlns:r="http://schemas.openxmlformats.org/officeDocument/2006/relationships" xmlns:p="http://schemas.openxmlformats.org/presentationml/2006/main">
  <p:tag name="NUM" val="1"/>
</p:tagLst>
</file>

<file path=ppt/tags/tag29.xml><?xml version="1.0" encoding="utf-8"?>
<p:tagLst xmlns:a="http://schemas.openxmlformats.org/drawingml/2006/main" xmlns:r="http://schemas.openxmlformats.org/officeDocument/2006/relationships" xmlns:p="http://schemas.openxmlformats.org/presentationml/2006/main">
  <p:tag name="NUM" val="16"/>
</p:tagLst>
</file>

<file path=ppt/tags/tag290.xml><?xml version="1.0" encoding="utf-8"?>
<p:tagLst xmlns:a="http://schemas.openxmlformats.org/drawingml/2006/main" xmlns:r="http://schemas.openxmlformats.org/officeDocument/2006/relationships" xmlns:p="http://schemas.openxmlformats.org/presentationml/2006/main">
  <p:tag name="NUM" val="2"/>
</p:tagLst>
</file>

<file path=ppt/tags/tag291.xml><?xml version="1.0" encoding="utf-8"?>
<p:tagLst xmlns:a="http://schemas.openxmlformats.org/drawingml/2006/main" xmlns:r="http://schemas.openxmlformats.org/officeDocument/2006/relationships" xmlns:p="http://schemas.openxmlformats.org/presentationml/2006/main">
  <p:tag name="NUM" val="3"/>
</p:tagLst>
</file>

<file path=ppt/tags/tag292.xml><?xml version="1.0" encoding="utf-8"?>
<p:tagLst xmlns:a="http://schemas.openxmlformats.org/drawingml/2006/main" xmlns:r="http://schemas.openxmlformats.org/officeDocument/2006/relationships" xmlns:p="http://schemas.openxmlformats.org/presentationml/2006/main">
  <p:tag name="NUM" val="4"/>
</p:tagLst>
</file>

<file path=ppt/tags/tag293.xml><?xml version="1.0" encoding="utf-8"?>
<p:tagLst xmlns:a="http://schemas.openxmlformats.org/drawingml/2006/main" xmlns:r="http://schemas.openxmlformats.org/officeDocument/2006/relationships" xmlns:p="http://schemas.openxmlformats.org/presentationml/2006/main">
  <p:tag name="NUM" val="5"/>
</p:tagLst>
</file>

<file path=ppt/tags/tag294.xml><?xml version="1.0" encoding="utf-8"?>
<p:tagLst xmlns:a="http://schemas.openxmlformats.org/drawingml/2006/main" xmlns:r="http://schemas.openxmlformats.org/officeDocument/2006/relationships" xmlns:p="http://schemas.openxmlformats.org/presentationml/2006/main">
  <p:tag name="NUM" val="6"/>
</p:tagLst>
</file>

<file path=ppt/tags/tag295.xml><?xml version="1.0" encoding="utf-8"?>
<p:tagLst xmlns:a="http://schemas.openxmlformats.org/drawingml/2006/main" xmlns:r="http://schemas.openxmlformats.org/officeDocument/2006/relationships" xmlns:p="http://schemas.openxmlformats.org/presentationml/2006/main">
  <p:tag name="NUM" val="7"/>
</p:tagLst>
</file>

<file path=ppt/tags/tag296.xml><?xml version="1.0" encoding="utf-8"?>
<p:tagLst xmlns:a="http://schemas.openxmlformats.org/drawingml/2006/main" xmlns:r="http://schemas.openxmlformats.org/officeDocument/2006/relationships" xmlns:p="http://schemas.openxmlformats.org/presentationml/2006/main">
  <p:tag name="NUM" val="8"/>
</p:tagLst>
</file>

<file path=ppt/tags/tag297.xml><?xml version="1.0" encoding="utf-8"?>
<p:tagLst xmlns:a="http://schemas.openxmlformats.org/drawingml/2006/main" xmlns:r="http://schemas.openxmlformats.org/officeDocument/2006/relationships" xmlns:p="http://schemas.openxmlformats.org/presentationml/2006/main">
  <p:tag name="NUM" val="9"/>
</p:tagLst>
</file>

<file path=ppt/tags/tag298.xml><?xml version="1.0" encoding="utf-8"?>
<p:tagLst xmlns:a="http://schemas.openxmlformats.org/drawingml/2006/main" xmlns:r="http://schemas.openxmlformats.org/officeDocument/2006/relationships" xmlns:p="http://schemas.openxmlformats.org/presentationml/2006/main">
  <p:tag name="NUM" val="10"/>
</p:tagLst>
</file>

<file path=ppt/tags/tag299.xml><?xml version="1.0" encoding="utf-8"?>
<p:tagLst xmlns:a="http://schemas.openxmlformats.org/drawingml/2006/main" xmlns:r="http://schemas.openxmlformats.org/officeDocument/2006/relationships" xmlns:p="http://schemas.openxmlformats.org/presentationml/2006/main">
  <p:tag name="NUM" val="11"/>
</p:tagLst>
</file>

<file path=ppt/tags/tag3.xml><?xml version="1.0" encoding="utf-8"?>
<p:tagLst xmlns:a="http://schemas.openxmlformats.org/drawingml/2006/main" xmlns:r="http://schemas.openxmlformats.org/officeDocument/2006/relationships" xmlns:p="http://schemas.openxmlformats.org/presentationml/2006/main">
  <p:tag name="NUM" val="2"/>
</p:tagLst>
</file>

<file path=ppt/tags/tag30.xml><?xml version="1.0" encoding="utf-8"?>
<p:tagLst xmlns:a="http://schemas.openxmlformats.org/drawingml/2006/main" xmlns:r="http://schemas.openxmlformats.org/officeDocument/2006/relationships" xmlns:p="http://schemas.openxmlformats.org/presentationml/2006/main">
  <p:tag name="NUM" val="17"/>
</p:tagLst>
</file>

<file path=ppt/tags/tag300.xml><?xml version="1.0" encoding="utf-8"?>
<p:tagLst xmlns:a="http://schemas.openxmlformats.org/drawingml/2006/main" xmlns:r="http://schemas.openxmlformats.org/officeDocument/2006/relationships" xmlns:p="http://schemas.openxmlformats.org/presentationml/2006/main">
  <p:tag name="NUM" val="12"/>
</p:tagLst>
</file>

<file path=ppt/tags/tag301.xml><?xml version="1.0" encoding="utf-8"?>
<p:tagLst xmlns:a="http://schemas.openxmlformats.org/drawingml/2006/main" xmlns:r="http://schemas.openxmlformats.org/officeDocument/2006/relationships" xmlns:p="http://schemas.openxmlformats.org/presentationml/2006/main">
  <p:tag name="NUM" val="13"/>
</p:tagLst>
</file>

<file path=ppt/tags/tag302.xml><?xml version="1.0" encoding="utf-8"?>
<p:tagLst xmlns:a="http://schemas.openxmlformats.org/drawingml/2006/main" xmlns:r="http://schemas.openxmlformats.org/officeDocument/2006/relationships" xmlns:p="http://schemas.openxmlformats.org/presentationml/2006/main">
  <p:tag name="NUM" val="14"/>
</p:tagLst>
</file>

<file path=ppt/tags/tag303.xml><?xml version="1.0" encoding="utf-8"?>
<p:tagLst xmlns:a="http://schemas.openxmlformats.org/drawingml/2006/main" xmlns:r="http://schemas.openxmlformats.org/officeDocument/2006/relationships" xmlns:p="http://schemas.openxmlformats.org/presentationml/2006/main">
  <p:tag name="NUM" val="15"/>
</p:tagLst>
</file>

<file path=ppt/tags/tag304.xml><?xml version="1.0" encoding="utf-8"?>
<p:tagLst xmlns:a="http://schemas.openxmlformats.org/drawingml/2006/main" xmlns:r="http://schemas.openxmlformats.org/officeDocument/2006/relationships" xmlns:p="http://schemas.openxmlformats.org/presentationml/2006/main">
  <p:tag name="NUM" val="16"/>
</p:tagLst>
</file>

<file path=ppt/tags/tag305.xml><?xml version="1.0" encoding="utf-8"?>
<p:tagLst xmlns:a="http://schemas.openxmlformats.org/drawingml/2006/main" xmlns:r="http://schemas.openxmlformats.org/officeDocument/2006/relationships" xmlns:p="http://schemas.openxmlformats.org/presentationml/2006/main">
  <p:tag name="NUM" val="17"/>
</p:tagLst>
</file>

<file path=ppt/tags/tag306.xml><?xml version="1.0" encoding="utf-8"?>
<p:tagLst xmlns:a="http://schemas.openxmlformats.org/drawingml/2006/main" xmlns:r="http://schemas.openxmlformats.org/officeDocument/2006/relationships" xmlns:p="http://schemas.openxmlformats.org/presentationml/2006/main">
  <p:tag name="NUM" val="18"/>
</p:tagLst>
</file>

<file path=ppt/tags/tag307.xml><?xml version="1.0" encoding="utf-8"?>
<p:tagLst xmlns:a="http://schemas.openxmlformats.org/drawingml/2006/main" xmlns:r="http://schemas.openxmlformats.org/officeDocument/2006/relationships" xmlns:p="http://schemas.openxmlformats.org/presentationml/2006/main">
  <p:tag name="NUM" val="19"/>
</p:tagLst>
</file>

<file path=ppt/tags/tag308.xml><?xml version="1.0" encoding="utf-8"?>
<p:tagLst xmlns:a="http://schemas.openxmlformats.org/drawingml/2006/main" xmlns:r="http://schemas.openxmlformats.org/officeDocument/2006/relationships" xmlns:p="http://schemas.openxmlformats.org/presentationml/2006/main">
  <p:tag name="NUM" val="20"/>
</p:tagLst>
</file>

<file path=ppt/tags/tag309.xml><?xml version="1.0" encoding="utf-8"?>
<p:tagLst xmlns:a="http://schemas.openxmlformats.org/drawingml/2006/main" xmlns:r="http://schemas.openxmlformats.org/officeDocument/2006/relationships" xmlns:p="http://schemas.openxmlformats.org/presentationml/2006/main">
  <p:tag name="NUM" val="21"/>
</p:tagLst>
</file>

<file path=ppt/tags/tag31.xml><?xml version="1.0" encoding="utf-8"?>
<p:tagLst xmlns:a="http://schemas.openxmlformats.org/drawingml/2006/main" xmlns:r="http://schemas.openxmlformats.org/officeDocument/2006/relationships" xmlns:p="http://schemas.openxmlformats.org/presentationml/2006/main">
  <p:tag name="NUM" val="18"/>
</p:tagLst>
</file>

<file path=ppt/tags/tag310.xml><?xml version="1.0" encoding="utf-8"?>
<p:tagLst xmlns:a="http://schemas.openxmlformats.org/drawingml/2006/main" xmlns:r="http://schemas.openxmlformats.org/officeDocument/2006/relationships" xmlns:p="http://schemas.openxmlformats.org/presentationml/2006/main">
  <p:tag name="NUM" val="22"/>
</p:tagLst>
</file>

<file path=ppt/tags/tag311.xml><?xml version="1.0" encoding="utf-8"?>
<p:tagLst xmlns:a="http://schemas.openxmlformats.org/drawingml/2006/main" xmlns:r="http://schemas.openxmlformats.org/officeDocument/2006/relationships" xmlns:p="http://schemas.openxmlformats.org/presentationml/2006/main">
  <p:tag name="NUM" val="23"/>
</p:tagLst>
</file>

<file path=ppt/tags/tag312.xml><?xml version="1.0" encoding="utf-8"?>
<p:tagLst xmlns:a="http://schemas.openxmlformats.org/drawingml/2006/main" xmlns:r="http://schemas.openxmlformats.org/officeDocument/2006/relationships" xmlns:p="http://schemas.openxmlformats.org/presentationml/2006/main">
  <p:tag name="NUM" val="24"/>
</p:tagLst>
</file>

<file path=ppt/tags/tag313.xml><?xml version="1.0" encoding="utf-8"?>
<p:tagLst xmlns:a="http://schemas.openxmlformats.org/drawingml/2006/main" xmlns:r="http://schemas.openxmlformats.org/officeDocument/2006/relationships" xmlns:p="http://schemas.openxmlformats.org/presentationml/2006/main">
  <p:tag name="NUM" val="25"/>
</p:tagLst>
</file>

<file path=ppt/tags/tag314.xml><?xml version="1.0" encoding="utf-8"?>
<p:tagLst xmlns:a="http://schemas.openxmlformats.org/drawingml/2006/main" xmlns:r="http://schemas.openxmlformats.org/officeDocument/2006/relationships" xmlns:p="http://schemas.openxmlformats.org/presentationml/2006/main">
  <p:tag name="NUM" val="26"/>
</p:tagLst>
</file>

<file path=ppt/tags/tag315.xml><?xml version="1.0" encoding="utf-8"?>
<p:tagLst xmlns:a="http://schemas.openxmlformats.org/drawingml/2006/main" xmlns:r="http://schemas.openxmlformats.org/officeDocument/2006/relationships" xmlns:p="http://schemas.openxmlformats.org/presentationml/2006/main">
  <p:tag name="NUM" val="27"/>
</p:tagLst>
</file>

<file path=ppt/tags/tag316.xml><?xml version="1.0" encoding="utf-8"?>
<p:tagLst xmlns:a="http://schemas.openxmlformats.org/drawingml/2006/main" xmlns:r="http://schemas.openxmlformats.org/officeDocument/2006/relationships" xmlns:p="http://schemas.openxmlformats.org/presentationml/2006/main">
  <p:tag name="NUM" val="28"/>
</p:tagLst>
</file>

<file path=ppt/tags/tag317.xml><?xml version="1.0" encoding="utf-8"?>
<p:tagLst xmlns:a="http://schemas.openxmlformats.org/drawingml/2006/main" xmlns:r="http://schemas.openxmlformats.org/officeDocument/2006/relationships" xmlns:p="http://schemas.openxmlformats.org/presentationml/2006/main">
  <p:tag name="NUM" val="29"/>
</p:tagLst>
</file>

<file path=ppt/tags/tag318.xml><?xml version="1.0" encoding="utf-8"?>
<p:tagLst xmlns:a="http://schemas.openxmlformats.org/drawingml/2006/main" xmlns:r="http://schemas.openxmlformats.org/officeDocument/2006/relationships" xmlns:p="http://schemas.openxmlformats.org/presentationml/2006/main">
  <p:tag name="NUM" val="30"/>
</p:tagLst>
</file>

<file path=ppt/tags/tag319.xml><?xml version="1.0" encoding="utf-8"?>
<p:tagLst xmlns:a="http://schemas.openxmlformats.org/drawingml/2006/main" xmlns:r="http://schemas.openxmlformats.org/officeDocument/2006/relationships" xmlns:p="http://schemas.openxmlformats.org/presentationml/2006/main">
  <p:tag name="NUM" val="31"/>
</p:tagLst>
</file>

<file path=ppt/tags/tag32.xml><?xml version="1.0" encoding="utf-8"?>
<p:tagLst xmlns:a="http://schemas.openxmlformats.org/drawingml/2006/main" xmlns:r="http://schemas.openxmlformats.org/officeDocument/2006/relationships" xmlns:p="http://schemas.openxmlformats.org/presentationml/2006/main">
  <p:tag name="NUM" val="19"/>
</p:tagLst>
</file>

<file path=ppt/tags/tag320.xml><?xml version="1.0" encoding="utf-8"?>
<p:tagLst xmlns:a="http://schemas.openxmlformats.org/drawingml/2006/main" xmlns:r="http://schemas.openxmlformats.org/officeDocument/2006/relationships" xmlns:p="http://schemas.openxmlformats.org/presentationml/2006/main">
  <p:tag name="NUM" val="32"/>
</p:tagLst>
</file>

<file path=ppt/tags/tag321.xml><?xml version="1.0" encoding="utf-8"?>
<p:tagLst xmlns:a="http://schemas.openxmlformats.org/drawingml/2006/main" xmlns:r="http://schemas.openxmlformats.org/officeDocument/2006/relationships" xmlns:p="http://schemas.openxmlformats.org/presentationml/2006/main">
  <p:tag name="NUM" val="33"/>
</p:tagLst>
</file>

<file path=ppt/tags/tag322.xml><?xml version="1.0" encoding="utf-8"?>
<p:tagLst xmlns:a="http://schemas.openxmlformats.org/drawingml/2006/main" xmlns:r="http://schemas.openxmlformats.org/officeDocument/2006/relationships" xmlns:p="http://schemas.openxmlformats.org/presentationml/2006/main">
  <p:tag name="NUM" val="34"/>
</p:tagLst>
</file>

<file path=ppt/tags/tag323.xml><?xml version="1.0" encoding="utf-8"?>
<p:tagLst xmlns:a="http://schemas.openxmlformats.org/drawingml/2006/main" xmlns:r="http://schemas.openxmlformats.org/officeDocument/2006/relationships" xmlns:p="http://schemas.openxmlformats.org/presentationml/2006/main">
  <p:tag name="NUM" val="35"/>
</p:tagLst>
</file>

<file path=ppt/tags/tag324.xml><?xml version="1.0" encoding="utf-8"?>
<p:tagLst xmlns:a="http://schemas.openxmlformats.org/drawingml/2006/main" xmlns:r="http://schemas.openxmlformats.org/officeDocument/2006/relationships" xmlns:p="http://schemas.openxmlformats.org/presentationml/2006/main">
  <p:tag name="NUM" val="36"/>
</p:tagLst>
</file>

<file path=ppt/tags/tag33.xml><?xml version="1.0" encoding="utf-8"?>
<p:tagLst xmlns:a="http://schemas.openxmlformats.org/drawingml/2006/main" xmlns:r="http://schemas.openxmlformats.org/officeDocument/2006/relationships" xmlns:p="http://schemas.openxmlformats.org/presentationml/2006/main">
  <p:tag name="NUM" val="20"/>
</p:tagLst>
</file>

<file path=ppt/tags/tag34.xml><?xml version="1.0" encoding="utf-8"?>
<p:tagLst xmlns:a="http://schemas.openxmlformats.org/drawingml/2006/main" xmlns:r="http://schemas.openxmlformats.org/officeDocument/2006/relationships" xmlns:p="http://schemas.openxmlformats.org/presentationml/2006/main">
  <p:tag name="NUM" val="21"/>
</p:tagLst>
</file>

<file path=ppt/tags/tag35.xml><?xml version="1.0" encoding="utf-8"?>
<p:tagLst xmlns:a="http://schemas.openxmlformats.org/drawingml/2006/main" xmlns:r="http://schemas.openxmlformats.org/officeDocument/2006/relationships" xmlns:p="http://schemas.openxmlformats.org/presentationml/2006/main">
  <p:tag name="NUM" val="22"/>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3"/>
</p:tagLst>
</file>

<file path=ppt/tags/tag39.xml><?xml version="1.0" encoding="utf-8"?>
<p:tagLst xmlns:a="http://schemas.openxmlformats.org/drawingml/2006/main" xmlns:r="http://schemas.openxmlformats.org/officeDocument/2006/relationships" xmlns:p="http://schemas.openxmlformats.org/presentationml/2006/main">
  <p:tag name="NUM" val="4"/>
</p:tagLst>
</file>

<file path=ppt/tags/tag4.xml><?xml version="1.0" encoding="utf-8"?>
<p:tagLst xmlns:a="http://schemas.openxmlformats.org/drawingml/2006/main" xmlns:r="http://schemas.openxmlformats.org/officeDocument/2006/relationships" xmlns:p="http://schemas.openxmlformats.org/presentationml/2006/main">
  <p:tag name="NUM" val="3"/>
</p:tagLst>
</file>

<file path=ppt/tags/tag40.xml><?xml version="1.0" encoding="utf-8"?>
<p:tagLst xmlns:a="http://schemas.openxmlformats.org/drawingml/2006/main" xmlns:r="http://schemas.openxmlformats.org/officeDocument/2006/relationships" xmlns:p="http://schemas.openxmlformats.org/presentationml/2006/main">
  <p:tag name="NUM" val="5"/>
</p:tagLst>
</file>

<file path=ppt/tags/tag41.xml><?xml version="1.0" encoding="utf-8"?>
<p:tagLst xmlns:a="http://schemas.openxmlformats.org/drawingml/2006/main" xmlns:r="http://schemas.openxmlformats.org/officeDocument/2006/relationships" xmlns:p="http://schemas.openxmlformats.org/presentationml/2006/main">
  <p:tag name="NUM" val="6"/>
</p:tagLst>
</file>

<file path=ppt/tags/tag42.xml><?xml version="1.0" encoding="utf-8"?>
<p:tagLst xmlns:a="http://schemas.openxmlformats.org/drawingml/2006/main" xmlns:r="http://schemas.openxmlformats.org/officeDocument/2006/relationships" xmlns:p="http://schemas.openxmlformats.org/presentationml/2006/main">
  <p:tag name="NUM" val="7"/>
</p:tagLst>
</file>

<file path=ppt/tags/tag43.xml><?xml version="1.0" encoding="utf-8"?>
<p:tagLst xmlns:a="http://schemas.openxmlformats.org/drawingml/2006/main" xmlns:r="http://schemas.openxmlformats.org/officeDocument/2006/relationships" xmlns:p="http://schemas.openxmlformats.org/presentationml/2006/main">
  <p:tag name="NUM" val="8"/>
</p:tagLst>
</file>

<file path=ppt/tags/tag44.xml><?xml version="1.0" encoding="utf-8"?>
<p:tagLst xmlns:a="http://schemas.openxmlformats.org/drawingml/2006/main" xmlns:r="http://schemas.openxmlformats.org/officeDocument/2006/relationships" xmlns:p="http://schemas.openxmlformats.org/presentationml/2006/main">
  <p:tag name="NUM" val="9"/>
</p:tagLst>
</file>

<file path=ppt/tags/tag45.xml><?xml version="1.0" encoding="utf-8"?>
<p:tagLst xmlns:a="http://schemas.openxmlformats.org/drawingml/2006/main" xmlns:r="http://schemas.openxmlformats.org/officeDocument/2006/relationships" xmlns:p="http://schemas.openxmlformats.org/presentationml/2006/main">
  <p:tag name="NUM" val="10"/>
</p:tagLst>
</file>

<file path=ppt/tags/tag46.xml><?xml version="1.0" encoding="utf-8"?>
<p:tagLst xmlns:a="http://schemas.openxmlformats.org/drawingml/2006/main" xmlns:r="http://schemas.openxmlformats.org/officeDocument/2006/relationships" xmlns:p="http://schemas.openxmlformats.org/presentationml/2006/main">
  <p:tag name="NUM" val="11"/>
</p:tagLst>
</file>

<file path=ppt/tags/tag47.xml><?xml version="1.0" encoding="utf-8"?>
<p:tagLst xmlns:a="http://schemas.openxmlformats.org/drawingml/2006/main" xmlns:r="http://schemas.openxmlformats.org/officeDocument/2006/relationships" xmlns:p="http://schemas.openxmlformats.org/presentationml/2006/main">
  <p:tag name="NUM" val="12"/>
</p:tagLst>
</file>

<file path=ppt/tags/tag48.xml><?xml version="1.0" encoding="utf-8"?>
<p:tagLst xmlns:a="http://schemas.openxmlformats.org/drawingml/2006/main" xmlns:r="http://schemas.openxmlformats.org/officeDocument/2006/relationships" xmlns:p="http://schemas.openxmlformats.org/presentationml/2006/main">
  <p:tag name="NUM" val="1"/>
</p:tagLst>
</file>

<file path=ppt/tags/tag49.xml><?xml version="1.0" encoding="utf-8"?>
<p:tagLst xmlns:a="http://schemas.openxmlformats.org/drawingml/2006/main" xmlns:r="http://schemas.openxmlformats.org/officeDocument/2006/relationships" xmlns:p="http://schemas.openxmlformats.org/presentationml/2006/main">
  <p:tag name="NUM" val="2"/>
</p:tagLst>
</file>

<file path=ppt/tags/tag5.xml><?xml version="1.0" encoding="utf-8"?>
<p:tagLst xmlns:a="http://schemas.openxmlformats.org/drawingml/2006/main" xmlns:r="http://schemas.openxmlformats.org/officeDocument/2006/relationships" xmlns:p="http://schemas.openxmlformats.org/presentationml/2006/main">
  <p:tag name="NUM" val="4"/>
</p:tagLst>
</file>

<file path=ppt/tags/tag50.xml><?xml version="1.0" encoding="utf-8"?>
<p:tagLst xmlns:a="http://schemas.openxmlformats.org/drawingml/2006/main" xmlns:r="http://schemas.openxmlformats.org/officeDocument/2006/relationships" xmlns:p="http://schemas.openxmlformats.org/presentationml/2006/main">
  <p:tag name="NUM" val="3"/>
</p:tagLst>
</file>

<file path=ppt/tags/tag51.xml><?xml version="1.0" encoding="utf-8"?>
<p:tagLst xmlns:a="http://schemas.openxmlformats.org/drawingml/2006/main" xmlns:r="http://schemas.openxmlformats.org/officeDocument/2006/relationships" xmlns:p="http://schemas.openxmlformats.org/presentationml/2006/main">
  <p:tag name="NUM" val="4"/>
</p:tagLst>
</file>

<file path=ppt/tags/tag52.xml><?xml version="1.0" encoding="utf-8"?>
<p:tagLst xmlns:a="http://schemas.openxmlformats.org/drawingml/2006/main" xmlns:r="http://schemas.openxmlformats.org/officeDocument/2006/relationships" xmlns:p="http://schemas.openxmlformats.org/presentationml/2006/main">
  <p:tag name="NUM" val="5"/>
</p:tagLst>
</file>

<file path=ppt/tags/tag53.xml><?xml version="1.0" encoding="utf-8"?>
<p:tagLst xmlns:a="http://schemas.openxmlformats.org/drawingml/2006/main" xmlns:r="http://schemas.openxmlformats.org/officeDocument/2006/relationships" xmlns:p="http://schemas.openxmlformats.org/presentationml/2006/main">
  <p:tag name="NUM" val="6"/>
</p:tagLst>
</file>

<file path=ppt/tags/tag54.xml><?xml version="1.0" encoding="utf-8"?>
<p:tagLst xmlns:a="http://schemas.openxmlformats.org/drawingml/2006/main" xmlns:r="http://schemas.openxmlformats.org/officeDocument/2006/relationships" xmlns:p="http://schemas.openxmlformats.org/presentationml/2006/main">
  <p:tag name="NUM" val="7"/>
</p:tagLst>
</file>

<file path=ppt/tags/tag55.xml><?xml version="1.0" encoding="utf-8"?>
<p:tagLst xmlns:a="http://schemas.openxmlformats.org/drawingml/2006/main" xmlns:r="http://schemas.openxmlformats.org/officeDocument/2006/relationships" xmlns:p="http://schemas.openxmlformats.org/presentationml/2006/main">
  <p:tag name="NUM" val="8"/>
</p:tagLst>
</file>

<file path=ppt/tags/tag56.xml><?xml version="1.0" encoding="utf-8"?>
<p:tagLst xmlns:a="http://schemas.openxmlformats.org/drawingml/2006/main" xmlns:r="http://schemas.openxmlformats.org/officeDocument/2006/relationships" xmlns:p="http://schemas.openxmlformats.org/presentationml/2006/main">
  <p:tag name="NUM" val="9"/>
</p:tagLst>
</file>

<file path=ppt/tags/tag57.xml><?xml version="1.0" encoding="utf-8"?>
<p:tagLst xmlns:a="http://schemas.openxmlformats.org/drawingml/2006/main" xmlns:r="http://schemas.openxmlformats.org/officeDocument/2006/relationships" xmlns:p="http://schemas.openxmlformats.org/presentationml/2006/main">
  <p:tag name="NUM" val="10"/>
</p:tagLst>
</file>

<file path=ppt/tags/tag58.xml><?xml version="1.0" encoding="utf-8"?>
<p:tagLst xmlns:a="http://schemas.openxmlformats.org/drawingml/2006/main" xmlns:r="http://schemas.openxmlformats.org/officeDocument/2006/relationships" xmlns:p="http://schemas.openxmlformats.org/presentationml/2006/main">
  <p:tag name="NUM" val="11"/>
</p:tagLst>
</file>

<file path=ppt/tags/tag59.xml><?xml version="1.0" encoding="utf-8"?>
<p:tagLst xmlns:a="http://schemas.openxmlformats.org/drawingml/2006/main" xmlns:r="http://schemas.openxmlformats.org/officeDocument/2006/relationships" xmlns:p="http://schemas.openxmlformats.org/presentationml/2006/main">
  <p:tag name="NUM" val="12"/>
</p:tagLst>
</file>

<file path=ppt/tags/tag6.xml><?xml version="1.0" encoding="utf-8"?>
<p:tagLst xmlns:a="http://schemas.openxmlformats.org/drawingml/2006/main" xmlns:r="http://schemas.openxmlformats.org/officeDocument/2006/relationships" xmlns:p="http://schemas.openxmlformats.org/presentationml/2006/main">
  <p:tag name="NUM" val="5"/>
</p:tagLst>
</file>

<file path=ppt/tags/tag60.xml><?xml version="1.0" encoding="utf-8"?>
<p:tagLst xmlns:a="http://schemas.openxmlformats.org/drawingml/2006/main" xmlns:r="http://schemas.openxmlformats.org/officeDocument/2006/relationships" xmlns:p="http://schemas.openxmlformats.org/presentationml/2006/main">
  <p:tag name="NUM" val="13"/>
</p:tagLst>
</file>

<file path=ppt/tags/tag61.xml><?xml version="1.0" encoding="utf-8"?>
<p:tagLst xmlns:a="http://schemas.openxmlformats.org/drawingml/2006/main" xmlns:r="http://schemas.openxmlformats.org/officeDocument/2006/relationships" xmlns:p="http://schemas.openxmlformats.org/presentationml/2006/main">
  <p:tag name="NUM" val="14"/>
</p:tagLst>
</file>

<file path=ppt/tags/tag62.xml><?xml version="1.0" encoding="utf-8"?>
<p:tagLst xmlns:a="http://schemas.openxmlformats.org/drawingml/2006/main" xmlns:r="http://schemas.openxmlformats.org/officeDocument/2006/relationships" xmlns:p="http://schemas.openxmlformats.org/presentationml/2006/main">
  <p:tag name="NUM" val="15"/>
</p:tagLst>
</file>

<file path=ppt/tags/tag63.xml><?xml version="1.0" encoding="utf-8"?>
<p:tagLst xmlns:a="http://schemas.openxmlformats.org/drawingml/2006/main" xmlns:r="http://schemas.openxmlformats.org/officeDocument/2006/relationships" xmlns:p="http://schemas.openxmlformats.org/presentationml/2006/main">
  <p:tag name="NUM" val="16"/>
</p:tagLst>
</file>

<file path=ppt/tags/tag64.xml><?xml version="1.0" encoding="utf-8"?>
<p:tagLst xmlns:a="http://schemas.openxmlformats.org/drawingml/2006/main" xmlns:r="http://schemas.openxmlformats.org/officeDocument/2006/relationships" xmlns:p="http://schemas.openxmlformats.org/presentationml/2006/main">
  <p:tag name="NUM" val="17"/>
</p:tagLst>
</file>

<file path=ppt/tags/tag65.xml><?xml version="1.0" encoding="utf-8"?>
<p:tagLst xmlns:a="http://schemas.openxmlformats.org/drawingml/2006/main" xmlns:r="http://schemas.openxmlformats.org/officeDocument/2006/relationships" xmlns:p="http://schemas.openxmlformats.org/presentationml/2006/main">
  <p:tag name="NUM" val="18"/>
</p:tagLst>
</file>

<file path=ppt/tags/tag66.xml><?xml version="1.0" encoding="utf-8"?>
<p:tagLst xmlns:a="http://schemas.openxmlformats.org/drawingml/2006/main" xmlns:r="http://schemas.openxmlformats.org/officeDocument/2006/relationships" xmlns:p="http://schemas.openxmlformats.org/presentationml/2006/main">
  <p:tag name="NUM" val="1"/>
</p:tagLst>
</file>

<file path=ppt/tags/tag67.xml><?xml version="1.0" encoding="utf-8"?>
<p:tagLst xmlns:a="http://schemas.openxmlformats.org/drawingml/2006/main" xmlns:r="http://schemas.openxmlformats.org/officeDocument/2006/relationships" xmlns:p="http://schemas.openxmlformats.org/presentationml/2006/main">
  <p:tag name="NUM" val="2"/>
</p:tagLst>
</file>

<file path=ppt/tags/tag68.xml><?xml version="1.0" encoding="utf-8"?>
<p:tagLst xmlns:a="http://schemas.openxmlformats.org/drawingml/2006/main" xmlns:r="http://schemas.openxmlformats.org/officeDocument/2006/relationships" xmlns:p="http://schemas.openxmlformats.org/presentationml/2006/main">
  <p:tag name="NUM" val="3"/>
</p:tagLst>
</file>

<file path=ppt/tags/tag69.xml><?xml version="1.0" encoding="utf-8"?>
<p:tagLst xmlns:a="http://schemas.openxmlformats.org/drawingml/2006/main" xmlns:r="http://schemas.openxmlformats.org/officeDocument/2006/relationships" xmlns:p="http://schemas.openxmlformats.org/presentationml/2006/main">
  <p:tag name="NUM" val="4"/>
</p:tagLst>
</file>

<file path=ppt/tags/tag7.xml><?xml version="1.0" encoding="utf-8"?>
<p:tagLst xmlns:a="http://schemas.openxmlformats.org/drawingml/2006/main" xmlns:r="http://schemas.openxmlformats.org/officeDocument/2006/relationships" xmlns:p="http://schemas.openxmlformats.org/presentationml/2006/main">
  <p:tag name="NUM" val="1"/>
</p:tagLst>
</file>

<file path=ppt/tags/tag70.xml><?xml version="1.0" encoding="utf-8"?>
<p:tagLst xmlns:a="http://schemas.openxmlformats.org/drawingml/2006/main" xmlns:r="http://schemas.openxmlformats.org/officeDocument/2006/relationships" xmlns:p="http://schemas.openxmlformats.org/presentationml/2006/main">
  <p:tag name="NUM" val="1"/>
</p:tagLst>
</file>

<file path=ppt/tags/tag71.xml><?xml version="1.0" encoding="utf-8"?>
<p:tagLst xmlns:a="http://schemas.openxmlformats.org/drawingml/2006/main" xmlns:r="http://schemas.openxmlformats.org/officeDocument/2006/relationships" xmlns:p="http://schemas.openxmlformats.org/presentationml/2006/main">
  <p:tag name="NUM" val="2"/>
</p:tagLst>
</file>

<file path=ppt/tags/tag72.xml><?xml version="1.0" encoding="utf-8"?>
<p:tagLst xmlns:a="http://schemas.openxmlformats.org/drawingml/2006/main" xmlns:r="http://schemas.openxmlformats.org/officeDocument/2006/relationships" xmlns:p="http://schemas.openxmlformats.org/presentationml/2006/main">
  <p:tag name="NUM" val="3"/>
</p:tagLst>
</file>

<file path=ppt/tags/tag73.xml><?xml version="1.0" encoding="utf-8"?>
<p:tagLst xmlns:a="http://schemas.openxmlformats.org/drawingml/2006/main" xmlns:r="http://schemas.openxmlformats.org/officeDocument/2006/relationships" xmlns:p="http://schemas.openxmlformats.org/presentationml/2006/main">
  <p:tag name="NUM" val="4"/>
</p:tagLst>
</file>

<file path=ppt/tags/tag74.xml><?xml version="1.0" encoding="utf-8"?>
<p:tagLst xmlns:a="http://schemas.openxmlformats.org/drawingml/2006/main" xmlns:r="http://schemas.openxmlformats.org/officeDocument/2006/relationships" xmlns:p="http://schemas.openxmlformats.org/presentationml/2006/main">
  <p:tag name="NUM" val="5"/>
</p:tagLst>
</file>

<file path=ppt/tags/tag75.xml><?xml version="1.0" encoding="utf-8"?>
<p:tagLst xmlns:a="http://schemas.openxmlformats.org/drawingml/2006/main" xmlns:r="http://schemas.openxmlformats.org/officeDocument/2006/relationships" xmlns:p="http://schemas.openxmlformats.org/presentationml/2006/main">
  <p:tag name="NUM" val="1"/>
</p:tagLst>
</file>

<file path=ppt/tags/tag76.xml><?xml version="1.0" encoding="utf-8"?>
<p:tagLst xmlns:a="http://schemas.openxmlformats.org/drawingml/2006/main" xmlns:r="http://schemas.openxmlformats.org/officeDocument/2006/relationships" xmlns:p="http://schemas.openxmlformats.org/presentationml/2006/main">
  <p:tag name="NUM" val="2"/>
</p:tagLst>
</file>

<file path=ppt/tags/tag77.xml><?xml version="1.0" encoding="utf-8"?>
<p:tagLst xmlns:a="http://schemas.openxmlformats.org/drawingml/2006/main" xmlns:r="http://schemas.openxmlformats.org/officeDocument/2006/relationships" xmlns:p="http://schemas.openxmlformats.org/presentationml/2006/main">
  <p:tag name="NUM" val="3"/>
</p:tagLst>
</file>

<file path=ppt/tags/tag78.xml><?xml version="1.0" encoding="utf-8"?>
<p:tagLst xmlns:a="http://schemas.openxmlformats.org/drawingml/2006/main" xmlns:r="http://schemas.openxmlformats.org/officeDocument/2006/relationships" xmlns:p="http://schemas.openxmlformats.org/presentationml/2006/main">
  <p:tag name="NUM" val="4"/>
</p:tagLst>
</file>

<file path=ppt/tags/tag79.xml><?xml version="1.0" encoding="utf-8"?>
<p:tagLst xmlns:a="http://schemas.openxmlformats.org/drawingml/2006/main" xmlns:r="http://schemas.openxmlformats.org/officeDocument/2006/relationships" xmlns:p="http://schemas.openxmlformats.org/presentationml/2006/main">
  <p:tag name="NUM" val="5"/>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80.xml><?xml version="1.0" encoding="utf-8"?>
<p:tagLst xmlns:a="http://schemas.openxmlformats.org/drawingml/2006/main" xmlns:r="http://schemas.openxmlformats.org/officeDocument/2006/relationships" xmlns:p="http://schemas.openxmlformats.org/presentationml/2006/main">
  <p:tag name="NUM" val="6"/>
</p:tagLst>
</file>

<file path=ppt/tags/tag81.xml><?xml version="1.0" encoding="utf-8"?>
<p:tagLst xmlns:a="http://schemas.openxmlformats.org/drawingml/2006/main" xmlns:r="http://schemas.openxmlformats.org/officeDocument/2006/relationships" xmlns:p="http://schemas.openxmlformats.org/presentationml/2006/main">
  <p:tag name="NUM" val="7"/>
</p:tagLst>
</file>

<file path=ppt/tags/tag82.xml><?xml version="1.0" encoding="utf-8"?>
<p:tagLst xmlns:a="http://schemas.openxmlformats.org/drawingml/2006/main" xmlns:r="http://schemas.openxmlformats.org/officeDocument/2006/relationships" xmlns:p="http://schemas.openxmlformats.org/presentationml/2006/main">
  <p:tag name="NUM" val="8"/>
</p:tagLst>
</file>

<file path=ppt/tags/tag83.xml><?xml version="1.0" encoding="utf-8"?>
<p:tagLst xmlns:a="http://schemas.openxmlformats.org/drawingml/2006/main" xmlns:r="http://schemas.openxmlformats.org/officeDocument/2006/relationships" xmlns:p="http://schemas.openxmlformats.org/presentationml/2006/main">
  <p:tag name="NUM" val="9"/>
</p:tagLst>
</file>

<file path=ppt/tags/tag84.xml><?xml version="1.0" encoding="utf-8"?>
<p:tagLst xmlns:a="http://schemas.openxmlformats.org/drawingml/2006/main" xmlns:r="http://schemas.openxmlformats.org/officeDocument/2006/relationships" xmlns:p="http://schemas.openxmlformats.org/presentationml/2006/main">
  <p:tag name="NUM" val="10"/>
</p:tagLst>
</file>

<file path=ppt/tags/tag85.xml><?xml version="1.0" encoding="utf-8"?>
<p:tagLst xmlns:a="http://schemas.openxmlformats.org/drawingml/2006/main" xmlns:r="http://schemas.openxmlformats.org/officeDocument/2006/relationships" xmlns:p="http://schemas.openxmlformats.org/presentationml/2006/main">
  <p:tag name="NUM" val="11"/>
</p:tagLst>
</file>

<file path=ppt/tags/tag86.xml><?xml version="1.0" encoding="utf-8"?>
<p:tagLst xmlns:a="http://schemas.openxmlformats.org/drawingml/2006/main" xmlns:r="http://schemas.openxmlformats.org/officeDocument/2006/relationships" xmlns:p="http://schemas.openxmlformats.org/presentationml/2006/main">
  <p:tag name="NUM" val="12"/>
</p:tagLst>
</file>

<file path=ppt/tags/tag87.xml><?xml version="1.0" encoding="utf-8"?>
<p:tagLst xmlns:a="http://schemas.openxmlformats.org/drawingml/2006/main" xmlns:r="http://schemas.openxmlformats.org/officeDocument/2006/relationships" xmlns:p="http://schemas.openxmlformats.org/presentationml/2006/main">
  <p:tag name="NUM" val="13"/>
</p:tagLst>
</file>

<file path=ppt/tags/tag88.xml><?xml version="1.0" encoding="utf-8"?>
<p:tagLst xmlns:a="http://schemas.openxmlformats.org/drawingml/2006/main" xmlns:r="http://schemas.openxmlformats.org/officeDocument/2006/relationships" xmlns:p="http://schemas.openxmlformats.org/presentationml/2006/main">
  <p:tag name="NUM" val="14"/>
</p:tagLst>
</file>

<file path=ppt/tags/tag89.xml><?xml version="1.0" encoding="utf-8"?>
<p:tagLst xmlns:a="http://schemas.openxmlformats.org/drawingml/2006/main" xmlns:r="http://schemas.openxmlformats.org/officeDocument/2006/relationships" xmlns:p="http://schemas.openxmlformats.org/presentationml/2006/main">
  <p:tag name="NUM" val="15"/>
</p:tagLst>
</file>

<file path=ppt/tags/tag9.xml><?xml version="1.0" encoding="utf-8"?>
<p:tagLst xmlns:a="http://schemas.openxmlformats.org/drawingml/2006/main" xmlns:r="http://schemas.openxmlformats.org/officeDocument/2006/relationships" xmlns:p="http://schemas.openxmlformats.org/presentationml/2006/main">
  <p:tag name="NUM" val="3"/>
</p:tagLst>
</file>

<file path=ppt/tags/tag90.xml><?xml version="1.0" encoding="utf-8"?>
<p:tagLst xmlns:a="http://schemas.openxmlformats.org/drawingml/2006/main" xmlns:r="http://schemas.openxmlformats.org/officeDocument/2006/relationships" xmlns:p="http://schemas.openxmlformats.org/presentationml/2006/main">
  <p:tag name="NUM" val="16"/>
</p:tagLst>
</file>

<file path=ppt/tags/tag91.xml><?xml version="1.0" encoding="utf-8"?>
<p:tagLst xmlns:a="http://schemas.openxmlformats.org/drawingml/2006/main" xmlns:r="http://schemas.openxmlformats.org/officeDocument/2006/relationships" xmlns:p="http://schemas.openxmlformats.org/presentationml/2006/main">
  <p:tag name="NUM" val="17"/>
</p:tagLst>
</file>

<file path=ppt/tags/tag92.xml><?xml version="1.0" encoding="utf-8"?>
<p:tagLst xmlns:a="http://schemas.openxmlformats.org/drawingml/2006/main" xmlns:r="http://schemas.openxmlformats.org/officeDocument/2006/relationships" xmlns:p="http://schemas.openxmlformats.org/presentationml/2006/main">
  <p:tag name="NUM" val="18"/>
</p:tagLst>
</file>

<file path=ppt/tags/tag93.xml><?xml version="1.0" encoding="utf-8"?>
<p:tagLst xmlns:a="http://schemas.openxmlformats.org/drawingml/2006/main" xmlns:r="http://schemas.openxmlformats.org/officeDocument/2006/relationships" xmlns:p="http://schemas.openxmlformats.org/presentationml/2006/main">
  <p:tag name="NUM" val="19"/>
</p:tagLst>
</file>

<file path=ppt/tags/tag94.xml><?xml version="1.0" encoding="utf-8"?>
<p:tagLst xmlns:a="http://schemas.openxmlformats.org/drawingml/2006/main" xmlns:r="http://schemas.openxmlformats.org/officeDocument/2006/relationships" xmlns:p="http://schemas.openxmlformats.org/presentationml/2006/main">
  <p:tag name="NUM" val="20"/>
</p:tagLst>
</file>

<file path=ppt/tags/tag95.xml><?xml version="1.0" encoding="utf-8"?>
<p:tagLst xmlns:a="http://schemas.openxmlformats.org/drawingml/2006/main" xmlns:r="http://schemas.openxmlformats.org/officeDocument/2006/relationships" xmlns:p="http://schemas.openxmlformats.org/presentationml/2006/main">
  <p:tag name="NUM" val="21"/>
</p:tagLst>
</file>

<file path=ppt/tags/tag96.xml><?xml version="1.0" encoding="utf-8"?>
<p:tagLst xmlns:a="http://schemas.openxmlformats.org/drawingml/2006/main" xmlns:r="http://schemas.openxmlformats.org/officeDocument/2006/relationships" xmlns:p="http://schemas.openxmlformats.org/presentationml/2006/main">
  <p:tag name="NUM" val="22"/>
</p:tagLst>
</file>

<file path=ppt/tags/tag97.xml><?xml version="1.0" encoding="utf-8"?>
<p:tagLst xmlns:a="http://schemas.openxmlformats.org/drawingml/2006/main" xmlns:r="http://schemas.openxmlformats.org/officeDocument/2006/relationships" xmlns:p="http://schemas.openxmlformats.org/presentationml/2006/main">
  <p:tag name="NUM" val="23"/>
</p:tagLst>
</file>

<file path=ppt/tags/tag98.xml><?xml version="1.0" encoding="utf-8"?>
<p:tagLst xmlns:a="http://schemas.openxmlformats.org/drawingml/2006/main" xmlns:r="http://schemas.openxmlformats.org/officeDocument/2006/relationships" xmlns:p="http://schemas.openxmlformats.org/presentationml/2006/main">
  <p:tag name="NUM" val="24"/>
</p:tagLst>
</file>

<file path=ppt/tags/tag99.xml><?xml version="1.0" encoding="utf-8"?>
<p:tagLst xmlns:a="http://schemas.openxmlformats.org/drawingml/2006/main" xmlns:r="http://schemas.openxmlformats.org/officeDocument/2006/relationships" xmlns:p="http://schemas.openxmlformats.org/presentationml/2006/main">
  <p:tag name="NUM" val="25"/>
</p:tagLst>
</file>

<file path=ppt/theme/theme1.xml><?xml version="1.0" encoding="utf-8"?>
<a:theme xmlns:a="http://schemas.openxmlformats.org/drawingml/2006/main" name="Canada School of Public Service">
  <a:themeElements>
    <a:clrScheme name="Canada School of Public Service">
      <a:dk1>
        <a:srgbClr val="000000"/>
      </a:dk1>
      <a:lt1>
        <a:srgbClr val="FFFFFF"/>
      </a:lt1>
      <a:dk2>
        <a:srgbClr val="3F2A56"/>
      </a:dk2>
      <a:lt2>
        <a:srgbClr val="E6E6E6"/>
      </a:lt2>
      <a:accent1>
        <a:srgbClr val="3F2A56"/>
      </a:accent1>
      <a:accent2>
        <a:srgbClr val="4E5B73"/>
      </a:accent2>
      <a:accent3>
        <a:srgbClr val="DA797A"/>
      </a:accent3>
      <a:accent4>
        <a:srgbClr val="D9D9D9"/>
      </a:accent4>
      <a:accent5>
        <a:srgbClr val="BFBFBF"/>
      </a:accent5>
      <a:accent6>
        <a:srgbClr val="A6A6A6"/>
      </a:accent6>
      <a:hlink>
        <a:srgbClr val="4E5B7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2163</Words>
  <Application>Microsoft Office PowerPoint</Application>
  <PresentationFormat>On-screen Show (16:9)</PresentationFormat>
  <Paragraphs>408</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Georgia</vt:lpstr>
      <vt:lpstr>Courier New</vt:lpstr>
      <vt:lpstr>Arial</vt:lpstr>
      <vt:lpstr>Calibri</vt:lpstr>
      <vt:lpstr>Merriweather Sans</vt:lpstr>
      <vt:lpstr>Arial Narrow</vt:lpstr>
      <vt:lpstr>Roboto</vt:lpstr>
      <vt:lpstr>Canada School of Public Service</vt:lpstr>
      <vt:lpstr>Académie du numérique de l’École de la fonction publique du Canada</vt:lpstr>
      <vt:lpstr>Qu’entend-on par numérique?</vt:lpstr>
      <vt:lpstr>Le « numérique », ce sont les opérations.</vt:lpstr>
      <vt:lpstr>Académie du numérique de l’École de la fonction publique du Canada</vt:lpstr>
      <vt:lpstr>Pourquoi l’Académie du numérique existe-t-elle?</vt:lpstr>
      <vt:lpstr>Se connecter aux normes numériques du Canada</vt:lpstr>
      <vt:lpstr>Un modèle pour la réussite</vt:lpstr>
      <vt:lpstr>Créer une référence pour tous les fonctionnaires</vt:lpstr>
      <vt:lpstr>Mentalités et compétences appliquées pour les praticiens</vt:lpstr>
      <vt:lpstr>PowerPoint Presentation</vt:lpstr>
      <vt:lpstr>Parcours d’apprentissage : cohorte 2 du volet Excellence</vt:lpstr>
      <vt:lpstr>Comment diriger à l’ère du numérique</vt:lpstr>
      <vt:lpstr>Suivi ultérieur : appui de la transition des apprenants</vt:lpstr>
      <vt:lpstr>Apprentissage pratique à l’Académie numérique</vt:lpstr>
      <vt:lpstr>L’Académie du numérique en un clin d’œil 2019-2020</vt:lpstr>
      <vt:lpstr>PowerPoint Presentation</vt:lpstr>
      <vt:lpstr>Gouvernance et partenariats </vt:lpstr>
      <vt:lpstr>Boursiers numériques</vt:lpstr>
      <vt:lpstr>Dix choses que vous pouvez faire pour passer au numérique dès maintenant.</vt:lpstr>
      <vt:lpstr>Restez branchés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Académie du numérique de l’École de la fonction publique du Canada</dc:title>
  <dc:creator>Kent Aitken</dc:creator>
  <cp:lastModifiedBy>Amanda Bernardo</cp:lastModifiedBy>
  <cp:revision>10</cp:revision>
  <dcterms:modified xsi:type="dcterms:W3CDTF">2019-09-17T14:49:04Z</dcterms:modified>
</cp:coreProperties>
</file>